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4"/>
  </p:sldMasterIdLst>
  <p:notesMasterIdLst>
    <p:notesMasterId r:id="rId18"/>
  </p:notesMasterIdLst>
  <p:handoutMasterIdLst>
    <p:handoutMasterId r:id="rId19"/>
  </p:handoutMasterIdLst>
  <p:sldIdLst>
    <p:sldId id="436" r:id="rId5"/>
    <p:sldId id="437" r:id="rId6"/>
    <p:sldId id="440" r:id="rId7"/>
    <p:sldId id="454" r:id="rId8"/>
    <p:sldId id="456" r:id="rId9"/>
    <p:sldId id="442" r:id="rId10"/>
    <p:sldId id="448" r:id="rId11"/>
    <p:sldId id="450" r:id="rId12"/>
    <p:sldId id="452" r:id="rId13"/>
    <p:sldId id="453" r:id="rId14"/>
    <p:sldId id="447" r:id="rId15"/>
    <p:sldId id="449" r:id="rId16"/>
    <p:sldId id="43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046"/>
    <a:srgbClr val="418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6E8AA2-DDD3-4A26-827B-4FC042E88701}" v="13" dt="2024-12-04T19:35:23.107"/>
  </p1510:revLst>
</p1510:revInfo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94" autoAdjust="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y Byrne" userId="77fe8563-6baf-42aa-b5d6-7e94e6312b1a" providerId="ADAL" clId="{3E6E8AA2-DDD3-4A26-827B-4FC042E88701}"/>
    <pc:docChg chg="undo redo custSel addSld delSld modSld">
      <pc:chgData name="Brady Byrne" userId="77fe8563-6baf-42aa-b5d6-7e94e6312b1a" providerId="ADAL" clId="{3E6E8AA2-DDD3-4A26-827B-4FC042E88701}" dt="2024-12-04T19:57:47.317" v="6367" actId="21"/>
      <pc:docMkLst>
        <pc:docMk/>
      </pc:docMkLst>
      <pc:sldChg chg="modSp mod">
        <pc:chgData name="Brady Byrne" userId="77fe8563-6baf-42aa-b5d6-7e94e6312b1a" providerId="ADAL" clId="{3E6E8AA2-DDD3-4A26-827B-4FC042E88701}" dt="2024-12-04T18:05:33.957" v="6074" actId="14100"/>
        <pc:sldMkLst>
          <pc:docMk/>
          <pc:sldMk cId="2280806097" sldId="435"/>
        </pc:sldMkLst>
        <pc:spChg chg="mod">
          <ac:chgData name="Brady Byrne" userId="77fe8563-6baf-42aa-b5d6-7e94e6312b1a" providerId="ADAL" clId="{3E6E8AA2-DDD3-4A26-827B-4FC042E88701}" dt="2024-12-04T18:05:33.957" v="6074" actId="14100"/>
          <ac:spMkLst>
            <pc:docMk/>
            <pc:sldMk cId="2280806097" sldId="435"/>
            <ac:spMk id="6" creationId="{6C71D8FC-E122-CABE-6FCE-615B2C341934}"/>
          </ac:spMkLst>
        </pc:spChg>
      </pc:sldChg>
      <pc:sldChg chg="addSp modSp mod setBg">
        <pc:chgData name="Brady Byrne" userId="77fe8563-6baf-42aa-b5d6-7e94e6312b1a" providerId="ADAL" clId="{3E6E8AA2-DDD3-4A26-827B-4FC042E88701}" dt="2024-12-04T19:42:30.734" v="6289" actId="207"/>
        <pc:sldMkLst>
          <pc:docMk/>
          <pc:sldMk cId="3441048361" sldId="436"/>
        </pc:sldMkLst>
        <pc:spChg chg="mod">
          <ac:chgData name="Brady Byrne" userId="77fe8563-6baf-42aa-b5d6-7e94e6312b1a" providerId="ADAL" clId="{3E6E8AA2-DDD3-4A26-827B-4FC042E88701}" dt="2024-12-04T19:42:30.734" v="6289" actId="207"/>
          <ac:spMkLst>
            <pc:docMk/>
            <pc:sldMk cId="3441048361" sldId="436"/>
            <ac:spMk id="2" creationId="{F040D9AD-F97D-8DCF-97C2-FEE69475C0BC}"/>
          </ac:spMkLst>
        </pc:spChg>
        <pc:picChg chg="mod">
          <ac:chgData name="Brady Byrne" userId="77fe8563-6baf-42aa-b5d6-7e94e6312b1a" providerId="ADAL" clId="{3E6E8AA2-DDD3-4A26-827B-4FC042E88701}" dt="2024-12-04T19:35:23.106" v="6257" actId="1076"/>
          <ac:picMkLst>
            <pc:docMk/>
            <pc:sldMk cId="3441048361" sldId="436"/>
            <ac:picMk id="5" creationId="{4954A7B8-88A9-1CCF-FC07-5EF33C1539E0}"/>
          </ac:picMkLst>
        </pc:picChg>
        <pc:picChg chg="add mod">
          <ac:chgData name="Brady Byrne" userId="77fe8563-6baf-42aa-b5d6-7e94e6312b1a" providerId="ADAL" clId="{3E6E8AA2-DDD3-4A26-827B-4FC042E88701}" dt="2024-12-04T19:35:23.106" v="6257" actId="1076"/>
          <ac:picMkLst>
            <pc:docMk/>
            <pc:sldMk cId="3441048361" sldId="436"/>
            <ac:picMk id="2050" creationId="{84BE2755-B98F-F020-ED7D-50D3302D2013}"/>
          </ac:picMkLst>
        </pc:picChg>
      </pc:sldChg>
      <pc:sldChg chg="modSp mod">
        <pc:chgData name="Brady Byrne" userId="77fe8563-6baf-42aa-b5d6-7e94e6312b1a" providerId="ADAL" clId="{3E6E8AA2-DDD3-4A26-827B-4FC042E88701}" dt="2024-12-04T18:06:50.854" v="6092" actId="20577"/>
        <pc:sldMkLst>
          <pc:docMk/>
          <pc:sldMk cId="2567017441" sldId="437"/>
        </pc:sldMkLst>
        <pc:spChg chg="mod">
          <ac:chgData name="Brady Byrne" userId="77fe8563-6baf-42aa-b5d6-7e94e6312b1a" providerId="ADAL" clId="{3E6E8AA2-DDD3-4A26-827B-4FC042E88701}" dt="2024-12-04T18:05:43.690" v="6076" actId="27636"/>
          <ac:spMkLst>
            <pc:docMk/>
            <pc:sldMk cId="2567017441" sldId="437"/>
            <ac:spMk id="3" creationId="{19504103-6319-C1BA-994F-97D3A9F1AA56}"/>
          </ac:spMkLst>
        </pc:spChg>
        <pc:spChg chg="mod">
          <ac:chgData name="Brady Byrne" userId="77fe8563-6baf-42aa-b5d6-7e94e6312b1a" providerId="ADAL" clId="{3E6E8AA2-DDD3-4A26-827B-4FC042E88701}" dt="2024-12-04T18:06:50.854" v="6092" actId="20577"/>
          <ac:spMkLst>
            <pc:docMk/>
            <pc:sldMk cId="2567017441" sldId="437"/>
            <ac:spMk id="4" creationId="{3D7927D6-AFA7-348E-8C32-400C1E6F321D}"/>
          </ac:spMkLst>
        </pc:spChg>
      </pc:sldChg>
      <pc:sldChg chg="modSp mod">
        <pc:chgData name="Brady Byrne" userId="77fe8563-6baf-42aa-b5d6-7e94e6312b1a" providerId="ADAL" clId="{3E6E8AA2-DDD3-4A26-827B-4FC042E88701}" dt="2024-12-04T19:43:46.267" v="6299" actId="21"/>
        <pc:sldMkLst>
          <pc:docMk/>
          <pc:sldMk cId="3457628484" sldId="440"/>
        </pc:sldMkLst>
        <pc:spChg chg="mod">
          <ac:chgData name="Brady Byrne" userId="77fe8563-6baf-42aa-b5d6-7e94e6312b1a" providerId="ADAL" clId="{3E6E8AA2-DDD3-4A26-827B-4FC042E88701}" dt="2024-12-04T16:24:01.635" v="801" actId="20577"/>
          <ac:spMkLst>
            <pc:docMk/>
            <pc:sldMk cId="3457628484" sldId="440"/>
            <ac:spMk id="3" creationId="{160027CB-3C27-FC4C-AEF9-685A21EA1B94}"/>
          </ac:spMkLst>
        </pc:spChg>
        <pc:spChg chg="mod">
          <ac:chgData name="Brady Byrne" userId="77fe8563-6baf-42aa-b5d6-7e94e6312b1a" providerId="ADAL" clId="{3E6E8AA2-DDD3-4A26-827B-4FC042E88701}" dt="2024-12-04T19:43:46.267" v="6299" actId="21"/>
          <ac:spMkLst>
            <pc:docMk/>
            <pc:sldMk cId="3457628484" sldId="440"/>
            <ac:spMk id="4" creationId="{7B25569D-4B51-26CD-C967-65D3F4059DB9}"/>
          </ac:spMkLst>
        </pc:spChg>
      </pc:sldChg>
      <pc:sldChg chg="modSp mod">
        <pc:chgData name="Brady Byrne" userId="77fe8563-6baf-42aa-b5d6-7e94e6312b1a" providerId="ADAL" clId="{3E6E8AA2-DDD3-4A26-827B-4FC042E88701}" dt="2024-12-04T19:57:47.317" v="6367" actId="21"/>
        <pc:sldMkLst>
          <pc:docMk/>
          <pc:sldMk cId="3421864832" sldId="442"/>
        </pc:sldMkLst>
        <pc:spChg chg="mod">
          <ac:chgData name="Brady Byrne" userId="77fe8563-6baf-42aa-b5d6-7e94e6312b1a" providerId="ADAL" clId="{3E6E8AA2-DDD3-4A26-827B-4FC042E88701}" dt="2024-12-04T16:44:41.254" v="1839" actId="20577"/>
          <ac:spMkLst>
            <pc:docMk/>
            <pc:sldMk cId="3421864832" sldId="442"/>
            <ac:spMk id="3" creationId="{4F465791-02C3-85CB-EC2D-AE1D097AD894}"/>
          </ac:spMkLst>
        </pc:spChg>
        <pc:spChg chg="mod">
          <ac:chgData name="Brady Byrne" userId="77fe8563-6baf-42aa-b5d6-7e94e6312b1a" providerId="ADAL" clId="{3E6E8AA2-DDD3-4A26-827B-4FC042E88701}" dt="2024-12-04T19:57:24.114" v="6359" actId="27636"/>
          <ac:spMkLst>
            <pc:docMk/>
            <pc:sldMk cId="3421864832" sldId="442"/>
            <ac:spMk id="4" creationId="{607CC286-7253-B31F-DFE6-802920A9FC68}"/>
          </ac:spMkLst>
        </pc:spChg>
        <pc:spChg chg="mod">
          <ac:chgData name="Brady Byrne" userId="77fe8563-6baf-42aa-b5d6-7e94e6312b1a" providerId="ADAL" clId="{3E6E8AA2-DDD3-4A26-827B-4FC042E88701}" dt="2024-12-04T19:57:47.317" v="6367" actId="21"/>
          <ac:spMkLst>
            <pc:docMk/>
            <pc:sldMk cId="3421864832" sldId="442"/>
            <ac:spMk id="5" creationId="{A6D75BC5-46CC-A36D-B72E-AE0A832FACB9}"/>
          </ac:spMkLst>
        </pc:spChg>
      </pc:sldChg>
      <pc:sldChg chg="modSp del mod">
        <pc:chgData name="Brady Byrne" userId="77fe8563-6baf-42aa-b5d6-7e94e6312b1a" providerId="ADAL" clId="{3E6E8AA2-DDD3-4A26-827B-4FC042E88701}" dt="2024-12-04T16:46:00.966" v="1844" actId="47"/>
        <pc:sldMkLst>
          <pc:docMk/>
          <pc:sldMk cId="4154249392" sldId="443"/>
        </pc:sldMkLst>
        <pc:spChg chg="mod">
          <ac:chgData name="Brady Byrne" userId="77fe8563-6baf-42aa-b5d6-7e94e6312b1a" providerId="ADAL" clId="{3E6E8AA2-DDD3-4A26-827B-4FC042E88701}" dt="2024-12-04T16:44:09.303" v="1769" actId="20577"/>
          <ac:spMkLst>
            <pc:docMk/>
            <pc:sldMk cId="4154249392" sldId="443"/>
            <ac:spMk id="3" creationId="{B1945D54-A284-835B-B949-4F6D36F3825F}"/>
          </ac:spMkLst>
        </pc:spChg>
        <pc:spChg chg="mod">
          <ac:chgData name="Brady Byrne" userId="77fe8563-6baf-42aa-b5d6-7e94e6312b1a" providerId="ADAL" clId="{3E6E8AA2-DDD3-4A26-827B-4FC042E88701}" dt="2024-12-04T16:45:43.851" v="1842" actId="20577"/>
          <ac:spMkLst>
            <pc:docMk/>
            <pc:sldMk cId="4154249392" sldId="443"/>
            <ac:spMk id="4" creationId="{89D80981-6211-B9EF-9A10-4D4B043758C4}"/>
          </ac:spMkLst>
        </pc:spChg>
      </pc:sldChg>
      <pc:sldChg chg="del">
        <pc:chgData name="Brady Byrne" userId="77fe8563-6baf-42aa-b5d6-7e94e6312b1a" providerId="ADAL" clId="{3E6E8AA2-DDD3-4A26-827B-4FC042E88701}" dt="2024-12-04T17:11:25.285" v="4057" actId="47"/>
        <pc:sldMkLst>
          <pc:docMk/>
          <pc:sldMk cId="248113133" sldId="444"/>
        </pc:sldMkLst>
      </pc:sldChg>
      <pc:sldChg chg="del">
        <pc:chgData name="Brady Byrne" userId="77fe8563-6baf-42aa-b5d6-7e94e6312b1a" providerId="ADAL" clId="{3E6E8AA2-DDD3-4A26-827B-4FC042E88701}" dt="2024-12-04T17:14:21.372" v="4622" actId="47"/>
        <pc:sldMkLst>
          <pc:docMk/>
          <pc:sldMk cId="1748824049" sldId="445"/>
        </pc:sldMkLst>
      </pc:sldChg>
      <pc:sldChg chg="del">
        <pc:chgData name="Brady Byrne" userId="77fe8563-6baf-42aa-b5d6-7e94e6312b1a" providerId="ADAL" clId="{3E6E8AA2-DDD3-4A26-827B-4FC042E88701}" dt="2024-12-04T17:28:30.302" v="5729" actId="2696"/>
        <pc:sldMkLst>
          <pc:docMk/>
          <pc:sldMk cId="517068035" sldId="446"/>
        </pc:sldMkLst>
      </pc:sldChg>
      <pc:sldChg chg="addSp delSp modSp mod">
        <pc:chgData name="Brady Byrne" userId="77fe8563-6baf-42aa-b5d6-7e94e6312b1a" providerId="ADAL" clId="{3E6E8AA2-DDD3-4A26-827B-4FC042E88701}" dt="2024-12-04T18:07:34.462" v="6094" actId="14100"/>
        <pc:sldMkLst>
          <pc:docMk/>
          <pc:sldMk cId="1631804628" sldId="447"/>
        </pc:sldMkLst>
        <pc:spChg chg="mod">
          <ac:chgData name="Brady Byrne" userId="77fe8563-6baf-42aa-b5d6-7e94e6312b1a" providerId="ADAL" clId="{3E6E8AA2-DDD3-4A26-827B-4FC042E88701}" dt="2024-12-04T16:26:09.414" v="966" actId="20577"/>
          <ac:spMkLst>
            <pc:docMk/>
            <pc:sldMk cId="1631804628" sldId="447"/>
            <ac:spMk id="4" creationId="{C6EC8120-03A6-79A1-60C1-65C1DD28096D}"/>
          </ac:spMkLst>
        </pc:spChg>
        <pc:spChg chg="add mod">
          <ac:chgData name="Brady Byrne" userId="77fe8563-6baf-42aa-b5d6-7e94e6312b1a" providerId="ADAL" clId="{3E6E8AA2-DDD3-4A26-827B-4FC042E88701}" dt="2024-12-04T18:07:34.462" v="6094" actId="14100"/>
          <ac:spMkLst>
            <pc:docMk/>
            <pc:sldMk cId="1631804628" sldId="447"/>
            <ac:spMk id="6" creationId="{77C69B31-5B05-25CF-5D6B-0D953CF57002}"/>
          </ac:spMkLst>
        </pc:spChg>
        <pc:graphicFrameChg chg="del">
          <ac:chgData name="Brady Byrne" userId="77fe8563-6baf-42aa-b5d6-7e94e6312b1a" providerId="ADAL" clId="{3E6E8AA2-DDD3-4A26-827B-4FC042E88701}" dt="2024-12-04T16:26:12.751" v="967" actId="478"/>
          <ac:graphicFrameMkLst>
            <pc:docMk/>
            <pc:sldMk cId="1631804628" sldId="447"/>
            <ac:graphicFrameMk id="5" creationId="{0021BEA6-386D-37D7-6134-208FBDFAB170}"/>
          </ac:graphicFrameMkLst>
        </pc:graphicFrameChg>
      </pc:sldChg>
      <pc:sldChg chg="modSp add mod">
        <pc:chgData name="Brady Byrne" userId="77fe8563-6baf-42aa-b5d6-7e94e6312b1a" providerId="ADAL" clId="{3E6E8AA2-DDD3-4A26-827B-4FC042E88701}" dt="2024-12-04T19:45:48.318" v="6352" actId="20577"/>
        <pc:sldMkLst>
          <pc:docMk/>
          <pc:sldMk cId="127079367" sldId="448"/>
        </pc:sldMkLst>
        <pc:spChg chg="mod">
          <ac:chgData name="Brady Byrne" userId="77fe8563-6baf-42aa-b5d6-7e94e6312b1a" providerId="ADAL" clId="{3E6E8AA2-DDD3-4A26-827B-4FC042E88701}" dt="2024-12-04T16:46:05.068" v="1863" actId="20577"/>
          <ac:spMkLst>
            <pc:docMk/>
            <pc:sldMk cId="127079367" sldId="448"/>
            <ac:spMk id="3" creationId="{4F90DE87-8994-16F5-0FA4-2273C854454B}"/>
          </ac:spMkLst>
        </pc:spChg>
        <pc:spChg chg="mod">
          <ac:chgData name="Brady Byrne" userId="77fe8563-6baf-42aa-b5d6-7e94e6312b1a" providerId="ADAL" clId="{3E6E8AA2-DDD3-4A26-827B-4FC042E88701}" dt="2024-12-04T19:45:48.318" v="6352" actId="20577"/>
          <ac:spMkLst>
            <pc:docMk/>
            <pc:sldMk cId="127079367" sldId="448"/>
            <ac:spMk id="4" creationId="{77688610-2354-D075-E268-D902339F3B25}"/>
          </ac:spMkLst>
        </pc:spChg>
      </pc:sldChg>
      <pc:sldChg chg="modSp add mod">
        <pc:chgData name="Brady Byrne" userId="77fe8563-6baf-42aa-b5d6-7e94e6312b1a" providerId="ADAL" clId="{3E6E8AA2-DDD3-4A26-827B-4FC042E88701}" dt="2024-12-04T18:05:21.564" v="6071" actId="27636"/>
        <pc:sldMkLst>
          <pc:docMk/>
          <pc:sldMk cId="3752711680" sldId="449"/>
        </pc:sldMkLst>
        <pc:spChg chg="mod">
          <ac:chgData name="Brady Byrne" userId="77fe8563-6baf-42aa-b5d6-7e94e6312b1a" providerId="ADAL" clId="{3E6E8AA2-DDD3-4A26-827B-4FC042E88701}" dt="2024-12-04T18:05:21.564" v="6071" actId="27636"/>
          <ac:spMkLst>
            <pc:docMk/>
            <pc:sldMk cId="3752711680" sldId="449"/>
            <ac:spMk id="6" creationId="{A45813BB-710C-0030-0699-B89DAD8832E2}"/>
          </ac:spMkLst>
        </pc:spChg>
      </pc:sldChg>
      <pc:sldChg chg="modSp add mod">
        <pc:chgData name="Brady Byrne" userId="77fe8563-6baf-42aa-b5d6-7e94e6312b1a" providerId="ADAL" clId="{3E6E8AA2-DDD3-4A26-827B-4FC042E88701}" dt="2024-12-04T17:11:42.098" v="4103" actId="20577"/>
        <pc:sldMkLst>
          <pc:docMk/>
          <pc:sldMk cId="4043322377" sldId="450"/>
        </pc:sldMkLst>
        <pc:spChg chg="mod">
          <ac:chgData name="Brady Byrne" userId="77fe8563-6baf-42aa-b5d6-7e94e6312b1a" providerId="ADAL" clId="{3E6E8AA2-DDD3-4A26-827B-4FC042E88701}" dt="2024-12-04T17:11:42.098" v="4103" actId="20577"/>
          <ac:spMkLst>
            <pc:docMk/>
            <pc:sldMk cId="4043322377" sldId="450"/>
            <ac:spMk id="3" creationId="{AEC6DAFD-CB4C-65A9-4B40-48B474BD2214}"/>
          </ac:spMkLst>
        </pc:spChg>
        <pc:spChg chg="mod">
          <ac:chgData name="Brady Byrne" userId="77fe8563-6baf-42aa-b5d6-7e94e6312b1a" providerId="ADAL" clId="{3E6E8AA2-DDD3-4A26-827B-4FC042E88701}" dt="2024-12-04T17:11:08.978" v="4055" actId="20577"/>
          <ac:spMkLst>
            <pc:docMk/>
            <pc:sldMk cId="4043322377" sldId="450"/>
            <ac:spMk id="4" creationId="{E2610FE8-26A5-B3F9-FB39-759E555E0766}"/>
          </ac:spMkLst>
        </pc:spChg>
      </pc:sldChg>
      <pc:sldChg chg="modSp add del mod">
        <pc:chgData name="Brady Byrne" userId="77fe8563-6baf-42aa-b5d6-7e94e6312b1a" providerId="ADAL" clId="{3E6E8AA2-DDD3-4A26-827B-4FC042E88701}" dt="2024-12-04T18:05:27.747" v="6073" actId="47"/>
        <pc:sldMkLst>
          <pc:docMk/>
          <pc:sldMk cId="330135579" sldId="451"/>
        </pc:sldMkLst>
        <pc:spChg chg="mod">
          <ac:chgData name="Brady Byrne" userId="77fe8563-6baf-42aa-b5d6-7e94e6312b1a" providerId="ADAL" clId="{3E6E8AA2-DDD3-4A26-827B-4FC042E88701}" dt="2024-12-04T18:05:13.098" v="6066" actId="21"/>
          <ac:spMkLst>
            <pc:docMk/>
            <pc:sldMk cId="330135579" sldId="451"/>
            <ac:spMk id="6" creationId="{E8D954A1-9EBA-51BB-215B-6AE33526C2B1}"/>
          </ac:spMkLst>
        </pc:spChg>
      </pc:sldChg>
      <pc:sldChg chg="modSp add del mod">
        <pc:chgData name="Brady Byrne" userId="77fe8563-6baf-42aa-b5d6-7e94e6312b1a" providerId="ADAL" clId="{3E6E8AA2-DDD3-4A26-827B-4FC042E88701}" dt="2024-12-04T17:08:30.564" v="3628" actId="47"/>
        <pc:sldMkLst>
          <pc:docMk/>
          <pc:sldMk cId="4113216873" sldId="451"/>
        </pc:sldMkLst>
        <pc:spChg chg="mod">
          <ac:chgData name="Brady Byrne" userId="77fe8563-6baf-42aa-b5d6-7e94e6312b1a" providerId="ADAL" clId="{3E6E8AA2-DDD3-4A26-827B-4FC042E88701}" dt="2024-12-04T17:03:16.548" v="3354" actId="27636"/>
          <ac:spMkLst>
            <pc:docMk/>
            <pc:sldMk cId="4113216873" sldId="451"/>
            <ac:spMk id="6" creationId="{612E4476-0C9A-C500-28AB-BEB36E6AB39A}"/>
          </ac:spMkLst>
        </pc:spChg>
      </pc:sldChg>
      <pc:sldChg chg="modSp add mod">
        <pc:chgData name="Brady Byrne" userId="77fe8563-6baf-42aa-b5d6-7e94e6312b1a" providerId="ADAL" clId="{3E6E8AA2-DDD3-4A26-827B-4FC042E88701}" dt="2024-12-04T18:04:58.981" v="6065" actId="20577"/>
        <pc:sldMkLst>
          <pc:docMk/>
          <pc:sldMk cId="2988507167" sldId="452"/>
        </pc:sldMkLst>
        <pc:spChg chg="mod">
          <ac:chgData name="Brady Byrne" userId="77fe8563-6baf-42aa-b5d6-7e94e6312b1a" providerId="ADAL" clId="{3E6E8AA2-DDD3-4A26-827B-4FC042E88701}" dt="2024-12-04T17:11:54.092" v="4123" actId="20577"/>
          <ac:spMkLst>
            <pc:docMk/>
            <pc:sldMk cId="2988507167" sldId="452"/>
            <ac:spMk id="3" creationId="{7DF79F32-A2DC-FCF0-C171-209DC8557668}"/>
          </ac:spMkLst>
        </pc:spChg>
        <pc:spChg chg="mod">
          <ac:chgData name="Brady Byrne" userId="77fe8563-6baf-42aa-b5d6-7e94e6312b1a" providerId="ADAL" clId="{3E6E8AA2-DDD3-4A26-827B-4FC042E88701}" dt="2024-12-04T17:17:30.925" v="4994" actId="20577"/>
          <ac:spMkLst>
            <pc:docMk/>
            <pc:sldMk cId="2988507167" sldId="452"/>
            <ac:spMk id="4" creationId="{A6DD5E57-0A3D-885F-1F4C-1A77F00E2FD9}"/>
          </ac:spMkLst>
        </pc:spChg>
        <pc:spChg chg="mod">
          <ac:chgData name="Brady Byrne" userId="77fe8563-6baf-42aa-b5d6-7e94e6312b1a" providerId="ADAL" clId="{3E6E8AA2-DDD3-4A26-827B-4FC042E88701}" dt="2024-12-04T18:04:58.981" v="6065" actId="20577"/>
          <ac:spMkLst>
            <pc:docMk/>
            <pc:sldMk cId="2988507167" sldId="452"/>
            <ac:spMk id="5" creationId="{963B96C9-B709-324F-BA68-935D8B981A62}"/>
          </ac:spMkLst>
        </pc:spChg>
      </pc:sldChg>
      <pc:sldChg chg="modSp add mod">
        <pc:chgData name="Brady Byrne" userId="77fe8563-6baf-42aa-b5d6-7e94e6312b1a" providerId="ADAL" clId="{3E6E8AA2-DDD3-4A26-827B-4FC042E88701}" dt="2024-12-04T17:24:26.709" v="5728" actId="20577"/>
        <pc:sldMkLst>
          <pc:docMk/>
          <pc:sldMk cId="1589370363" sldId="453"/>
        </pc:sldMkLst>
        <pc:spChg chg="mod">
          <ac:chgData name="Brady Byrne" userId="77fe8563-6baf-42aa-b5d6-7e94e6312b1a" providerId="ADAL" clId="{3E6E8AA2-DDD3-4A26-827B-4FC042E88701}" dt="2024-12-04T17:14:11.276" v="4540" actId="20577"/>
          <ac:spMkLst>
            <pc:docMk/>
            <pc:sldMk cId="1589370363" sldId="453"/>
            <ac:spMk id="3" creationId="{7615E33A-8F48-8ED4-5418-2EF86F3493D8}"/>
          </ac:spMkLst>
        </pc:spChg>
        <pc:spChg chg="mod">
          <ac:chgData name="Brady Byrne" userId="77fe8563-6baf-42aa-b5d6-7e94e6312b1a" providerId="ADAL" clId="{3E6E8AA2-DDD3-4A26-827B-4FC042E88701}" dt="2024-12-04T17:24:26.709" v="5728" actId="20577"/>
          <ac:spMkLst>
            <pc:docMk/>
            <pc:sldMk cId="1589370363" sldId="453"/>
            <ac:spMk id="4" creationId="{7ED7783D-CBD4-FAC5-8CE0-4D691AF1C248}"/>
          </ac:spMkLst>
        </pc:spChg>
      </pc:sldChg>
      <pc:sldChg chg="addSp delSp modSp add mod">
        <pc:chgData name="Brady Byrne" userId="77fe8563-6baf-42aa-b5d6-7e94e6312b1a" providerId="ADAL" clId="{3E6E8AA2-DDD3-4A26-827B-4FC042E88701}" dt="2024-12-04T17:52:53.294" v="5789" actId="20577"/>
        <pc:sldMkLst>
          <pc:docMk/>
          <pc:sldMk cId="3882746489" sldId="454"/>
        </pc:sldMkLst>
        <pc:spChg chg="mod">
          <ac:chgData name="Brady Byrne" userId="77fe8563-6baf-42aa-b5d6-7e94e6312b1a" providerId="ADAL" clId="{3E6E8AA2-DDD3-4A26-827B-4FC042E88701}" dt="2024-12-04T17:52:53.294" v="5789" actId="20577"/>
          <ac:spMkLst>
            <pc:docMk/>
            <pc:sldMk cId="3882746489" sldId="454"/>
            <ac:spMk id="3" creationId="{15C955CE-8734-1DEF-9043-D1822C41A550}"/>
          </ac:spMkLst>
        </pc:spChg>
        <pc:spChg chg="del mod">
          <ac:chgData name="Brady Byrne" userId="77fe8563-6baf-42aa-b5d6-7e94e6312b1a" providerId="ADAL" clId="{3E6E8AA2-DDD3-4A26-827B-4FC042E88701}" dt="2024-12-04T17:48:28.545" v="5738" actId="22"/>
          <ac:spMkLst>
            <pc:docMk/>
            <pc:sldMk cId="3882746489" sldId="454"/>
            <ac:spMk id="4" creationId="{09DA2B10-07DE-A15A-0AD2-06BB22299052}"/>
          </ac:spMkLst>
        </pc:spChg>
        <pc:picChg chg="add mod ord">
          <ac:chgData name="Brady Byrne" userId="77fe8563-6baf-42aa-b5d6-7e94e6312b1a" providerId="ADAL" clId="{3E6E8AA2-DDD3-4A26-827B-4FC042E88701}" dt="2024-12-04T17:48:45.529" v="5740" actId="1076"/>
          <ac:picMkLst>
            <pc:docMk/>
            <pc:sldMk cId="3882746489" sldId="454"/>
            <ac:picMk id="6" creationId="{7FDBD73C-D4DE-8C7D-6EAA-0EC56EAA1DA7}"/>
          </ac:picMkLst>
        </pc:picChg>
      </pc:sldChg>
      <pc:sldChg chg="addSp delSp modSp add del mod setBg">
        <pc:chgData name="Brady Byrne" userId="77fe8563-6baf-42aa-b5d6-7e94e6312b1a" providerId="ADAL" clId="{3E6E8AA2-DDD3-4A26-827B-4FC042E88701}" dt="2024-12-04T18:03:08.452" v="5883" actId="47"/>
        <pc:sldMkLst>
          <pc:docMk/>
          <pc:sldMk cId="1945181348" sldId="455"/>
        </pc:sldMkLst>
        <pc:spChg chg="mod ord">
          <ac:chgData name="Brady Byrne" userId="77fe8563-6baf-42aa-b5d6-7e94e6312b1a" providerId="ADAL" clId="{3E6E8AA2-DDD3-4A26-827B-4FC042E88701}" dt="2024-12-04T17:56:32.261" v="5801" actId="26606"/>
          <ac:spMkLst>
            <pc:docMk/>
            <pc:sldMk cId="1945181348" sldId="455"/>
            <ac:spMk id="2" creationId="{C7E1B037-11F6-72B8-A02D-4CC39A3F7C13}"/>
          </ac:spMkLst>
        </pc:spChg>
        <pc:spChg chg="mod">
          <ac:chgData name="Brady Byrne" userId="77fe8563-6baf-42aa-b5d6-7e94e6312b1a" providerId="ADAL" clId="{3E6E8AA2-DDD3-4A26-827B-4FC042E88701}" dt="2024-12-04T17:57:04.433" v="5804"/>
          <ac:spMkLst>
            <pc:docMk/>
            <pc:sldMk cId="1945181348" sldId="455"/>
            <ac:spMk id="3" creationId="{3606DE0A-6CEB-7977-3D81-659649DCCD4A}"/>
          </ac:spMkLst>
        </pc:spChg>
        <pc:spChg chg="add del mod">
          <ac:chgData name="Brady Byrne" userId="77fe8563-6baf-42aa-b5d6-7e94e6312b1a" providerId="ADAL" clId="{3E6E8AA2-DDD3-4A26-827B-4FC042E88701}" dt="2024-12-04T17:56:32.261" v="5801" actId="26606"/>
          <ac:spMkLst>
            <pc:docMk/>
            <pc:sldMk cId="1945181348" sldId="455"/>
            <ac:spMk id="5" creationId="{224A7ABA-D9A4-CD8B-43FD-894332FBF1CA}"/>
          </ac:spMkLst>
        </pc:spChg>
        <pc:spChg chg="add del">
          <ac:chgData name="Brady Byrne" userId="77fe8563-6baf-42aa-b5d6-7e94e6312b1a" providerId="ADAL" clId="{3E6E8AA2-DDD3-4A26-827B-4FC042E88701}" dt="2024-12-04T17:56:32.257" v="5800" actId="26606"/>
          <ac:spMkLst>
            <pc:docMk/>
            <pc:sldMk cId="1945181348" sldId="455"/>
            <ac:spMk id="13" creationId="{5D5E0904-721C-4D68-9EB8-1C9752E329A7}"/>
          </ac:spMkLst>
        </pc:spChg>
        <pc:spChg chg="add del">
          <ac:chgData name="Brady Byrne" userId="77fe8563-6baf-42aa-b5d6-7e94e6312b1a" providerId="ADAL" clId="{3E6E8AA2-DDD3-4A26-827B-4FC042E88701}" dt="2024-12-04T17:56:32.257" v="5800" actId="26606"/>
          <ac:spMkLst>
            <pc:docMk/>
            <pc:sldMk cId="1945181348" sldId="455"/>
            <ac:spMk id="15" creationId="{B298ECBA-3258-45DF-8FD4-7581736BCCBC}"/>
          </ac:spMkLst>
        </pc:spChg>
        <pc:spChg chg="add del">
          <ac:chgData name="Brady Byrne" userId="77fe8563-6baf-42aa-b5d6-7e94e6312b1a" providerId="ADAL" clId="{3E6E8AA2-DDD3-4A26-827B-4FC042E88701}" dt="2024-12-04T17:56:32.257" v="5800" actId="26606"/>
          <ac:spMkLst>
            <pc:docMk/>
            <pc:sldMk cId="1945181348" sldId="455"/>
            <ac:spMk id="17" creationId="{B62BF453-BD82-4B90-9FE7-51703133806E}"/>
          </ac:spMkLst>
        </pc:spChg>
        <pc:spChg chg="add del">
          <ac:chgData name="Brady Byrne" userId="77fe8563-6baf-42aa-b5d6-7e94e6312b1a" providerId="ADAL" clId="{3E6E8AA2-DDD3-4A26-827B-4FC042E88701}" dt="2024-12-04T17:56:32.257" v="5800" actId="26606"/>
          <ac:spMkLst>
            <pc:docMk/>
            <pc:sldMk cId="1945181348" sldId="455"/>
            <ac:spMk id="19" creationId="{072366D3-9B5C-42E1-9906-77FF6BB55EAB}"/>
          </ac:spMkLst>
        </pc:spChg>
        <pc:spChg chg="add del">
          <ac:chgData name="Brady Byrne" userId="77fe8563-6baf-42aa-b5d6-7e94e6312b1a" providerId="ADAL" clId="{3E6E8AA2-DDD3-4A26-827B-4FC042E88701}" dt="2024-12-04T17:56:32.257" v="5800" actId="26606"/>
          <ac:spMkLst>
            <pc:docMk/>
            <pc:sldMk cId="1945181348" sldId="455"/>
            <ac:spMk id="21" creationId="{121F5E60-4E89-4B16-A245-12BD9935998D}"/>
          </ac:spMkLst>
        </pc:spChg>
        <pc:spChg chg="add">
          <ac:chgData name="Brady Byrne" userId="77fe8563-6baf-42aa-b5d6-7e94e6312b1a" providerId="ADAL" clId="{3E6E8AA2-DDD3-4A26-827B-4FC042E88701}" dt="2024-12-04T17:56:32.261" v="5801" actId="26606"/>
          <ac:spMkLst>
            <pc:docMk/>
            <pc:sldMk cId="1945181348" sldId="455"/>
            <ac:spMk id="23" creationId="{6FA0A1AD-DEE2-4598-8D3B-C1F65F315A79}"/>
          </ac:spMkLst>
        </pc:spChg>
        <pc:spChg chg="add mod">
          <ac:chgData name="Brady Byrne" userId="77fe8563-6baf-42aa-b5d6-7e94e6312b1a" providerId="ADAL" clId="{3E6E8AA2-DDD3-4A26-827B-4FC042E88701}" dt="2024-12-04T17:56:39.628" v="5803" actId="1076"/>
          <ac:spMkLst>
            <pc:docMk/>
            <pc:sldMk cId="1945181348" sldId="455"/>
            <ac:spMk id="24" creationId="{224A7ABA-D9A4-CD8B-43FD-894332FBF1CA}"/>
          </ac:spMkLst>
        </pc:spChg>
        <pc:picChg chg="del">
          <ac:chgData name="Brady Byrne" userId="77fe8563-6baf-42aa-b5d6-7e94e6312b1a" providerId="ADAL" clId="{3E6E8AA2-DDD3-4A26-827B-4FC042E88701}" dt="2024-12-04T17:53:18.003" v="5791" actId="478"/>
          <ac:picMkLst>
            <pc:docMk/>
            <pc:sldMk cId="1945181348" sldId="455"/>
            <ac:picMk id="6" creationId="{345B93B3-908F-09DF-E30A-AB2E184C8E45}"/>
          </ac:picMkLst>
        </pc:picChg>
        <pc:picChg chg="add del mod">
          <ac:chgData name="Brady Byrne" userId="77fe8563-6baf-42aa-b5d6-7e94e6312b1a" providerId="ADAL" clId="{3E6E8AA2-DDD3-4A26-827B-4FC042E88701}" dt="2024-12-04T18:02:02.538" v="5840" actId="21"/>
          <ac:picMkLst>
            <pc:docMk/>
            <pc:sldMk cId="1945181348" sldId="455"/>
            <ac:picMk id="8" creationId="{9B599C37-CFAE-A96A-08CB-F81889C34526}"/>
          </ac:picMkLst>
        </pc:picChg>
      </pc:sldChg>
      <pc:sldChg chg="addSp delSp modSp add mod">
        <pc:chgData name="Brady Byrne" userId="77fe8563-6baf-42aa-b5d6-7e94e6312b1a" providerId="ADAL" clId="{3E6E8AA2-DDD3-4A26-827B-4FC042E88701}" dt="2024-12-04T19:56:17.670" v="6354" actId="14100"/>
        <pc:sldMkLst>
          <pc:docMk/>
          <pc:sldMk cId="2895246420" sldId="456"/>
        </pc:sldMkLst>
        <pc:spChg chg="mod">
          <ac:chgData name="Brady Byrne" userId="77fe8563-6baf-42aa-b5d6-7e94e6312b1a" providerId="ADAL" clId="{3E6E8AA2-DDD3-4A26-827B-4FC042E88701}" dt="2024-12-04T18:02:13.019" v="5844" actId="6549"/>
          <ac:spMkLst>
            <pc:docMk/>
            <pc:sldMk cId="2895246420" sldId="456"/>
            <ac:spMk id="3" creationId="{F9B22FF5-900F-8939-DFA2-540235603DF8}"/>
          </ac:spMkLst>
        </pc:spChg>
        <pc:spChg chg="add mod">
          <ac:chgData name="Brady Byrne" userId="77fe8563-6baf-42aa-b5d6-7e94e6312b1a" providerId="ADAL" clId="{3E6E8AA2-DDD3-4A26-827B-4FC042E88701}" dt="2024-12-04T18:02:04.648" v="5841" actId="478"/>
          <ac:spMkLst>
            <pc:docMk/>
            <pc:sldMk cId="2895246420" sldId="456"/>
            <ac:spMk id="5" creationId="{B4AC2835-507E-EC53-14D9-8B5E1CB6C482}"/>
          </ac:spMkLst>
        </pc:spChg>
        <pc:picChg chg="del">
          <ac:chgData name="Brady Byrne" userId="77fe8563-6baf-42aa-b5d6-7e94e6312b1a" providerId="ADAL" clId="{3E6E8AA2-DDD3-4A26-827B-4FC042E88701}" dt="2024-12-04T18:02:04.648" v="5841" actId="478"/>
          <ac:picMkLst>
            <pc:docMk/>
            <pc:sldMk cId="2895246420" sldId="456"/>
            <ac:picMk id="6" creationId="{56C35E85-D9F5-E470-6CAB-25A3A5CB1F7A}"/>
          </ac:picMkLst>
        </pc:picChg>
        <pc:picChg chg="add mod">
          <ac:chgData name="Brady Byrne" userId="77fe8563-6baf-42aa-b5d6-7e94e6312b1a" providerId="ADAL" clId="{3E6E8AA2-DDD3-4A26-827B-4FC042E88701}" dt="2024-12-04T19:56:17.670" v="6354" actId="14100"/>
          <ac:picMkLst>
            <pc:docMk/>
            <pc:sldMk cId="2895246420" sldId="456"/>
            <ac:picMk id="8" creationId="{9B599C37-CFAE-A96A-08CB-F81889C34526}"/>
          </ac:picMkLst>
        </pc:picChg>
      </pc:sldChg>
      <pc:sldChg chg="addSp delSp modSp add del mod">
        <pc:chgData name="Brady Byrne" userId="77fe8563-6baf-42aa-b5d6-7e94e6312b1a" providerId="ADAL" clId="{3E6E8AA2-DDD3-4A26-827B-4FC042E88701}" dt="2024-12-04T18:01:52.779" v="5838" actId="47"/>
        <pc:sldMkLst>
          <pc:docMk/>
          <pc:sldMk cId="4053081400" sldId="456"/>
        </pc:sldMkLst>
        <pc:spChg chg="add del mod">
          <ac:chgData name="Brady Byrne" userId="77fe8563-6baf-42aa-b5d6-7e94e6312b1a" providerId="ADAL" clId="{3E6E8AA2-DDD3-4A26-827B-4FC042E88701}" dt="2024-12-04T18:00:12.078" v="5808" actId="22"/>
          <ac:spMkLst>
            <pc:docMk/>
            <pc:sldMk cId="4053081400" sldId="456"/>
            <ac:spMk id="5" creationId="{7BF2AE97-0909-D769-26FE-1FD4AC1FBF5C}"/>
          </ac:spMkLst>
        </pc:spChg>
        <pc:spChg chg="add del mod">
          <ac:chgData name="Brady Byrne" userId="77fe8563-6baf-42aa-b5d6-7e94e6312b1a" providerId="ADAL" clId="{3E6E8AA2-DDD3-4A26-827B-4FC042E88701}" dt="2024-12-04T18:01:47.394" v="5826" actId="478"/>
          <ac:spMkLst>
            <pc:docMk/>
            <pc:sldMk cId="4053081400" sldId="456"/>
            <ac:spMk id="11" creationId="{0BE5DF32-4239-42CB-58AC-5333382EFB04}"/>
          </ac:spMkLst>
        </pc:spChg>
        <pc:picChg chg="del">
          <ac:chgData name="Brady Byrne" userId="77fe8563-6baf-42aa-b5d6-7e94e6312b1a" providerId="ADAL" clId="{3E6E8AA2-DDD3-4A26-827B-4FC042E88701}" dt="2024-12-04T18:00:09.514" v="5807" actId="478"/>
          <ac:picMkLst>
            <pc:docMk/>
            <pc:sldMk cId="4053081400" sldId="456"/>
            <ac:picMk id="6" creationId="{A94910B4-0BD0-D892-DA43-DB82364CED60}"/>
          </ac:picMkLst>
        </pc:picChg>
        <pc:picChg chg="add del mod ord">
          <ac:chgData name="Brady Byrne" userId="77fe8563-6baf-42aa-b5d6-7e94e6312b1a" providerId="ADAL" clId="{3E6E8AA2-DDD3-4A26-827B-4FC042E88701}" dt="2024-12-04T18:01:47.820" v="5828" actId="1076"/>
          <ac:picMkLst>
            <pc:docMk/>
            <pc:sldMk cId="4053081400" sldId="456"/>
            <ac:picMk id="8" creationId="{EF3A7B28-D8D3-B8B4-603A-EB9D1CA2E57A}"/>
          </ac:picMkLst>
        </pc:picChg>
        <pc:picChg chg="add mod">
          <ac:chgData name="Brady Byrne" userId="77fe8563-6baf-42aa-b5d6-7e94e6312b1a" providerId="ADAL" clId="{3E6E8AA2-DDD3-4A26-827B-4FC042E88701}" dt="2024-12-04T18:01:49.978" v="5836" actId="14100"/>
          <ac:picMkLst>
            <pc:docMk/>
            <pc:sldMk cId="4053081400" sldId="456"/>
            <ac:picMk id="9" creationId="{9B599C37-CFAE-A96A-08CB-F81889C34526}"/>
          </ac:picMkLst>
        </pc:picChg>
      </pc:sldChg>
      <pc:sldChg chg="add del">
        <pc:chgData name="Brady Byrne" userId="77fe8563-6baf-42aa-b5d6-7e94e6312b1a" providerId="ADAL" clId="{3E6E8AA2-DDD3-4A26-827B-4FC042E88701}" dt="2024-12-04T18:07:13.169" v="6093" actId="47"/>
        <pc:sldMkLst>
          <pc:docMk/>
          <pc:sldMk cId="587074493" sldId="457"/>
        </pc:sldMkLst>
      </pc:sldChg>
      <pc:sldMasterChg chg="delSldLayout">
        <pc:chgData name="Brady Byrne" userId="77fe8563-6baf-42aa-b5d6-7e94e6312b1a" providerId="ADAL" clId="{3E6E8AA2-DDD3-4A26-827B-4FC042E88701}" dt="2024-12-04T17:28:30.302" v="5729" actId="2696"/>
        <pc:sldMasterMkLst>
          <pc:docMk/>
          <pc:sldMasterMk cId="816994635" sldId="2147483737"/>
        </pc:sldMasterMkLst>
        <pc:sldLayoutChg chg="del">
          <pc:chgData name="Brady Byrne" userId="77fe8563-6baf-42aa-b5d6-7e94e6312b1a" providerId="ADAL" clId="{3E6E8AA2-DDD3-4A26-827B-4FC042E88701}" dt="2024-12-04T16:46:00.966" v="1844" actId="47"/>
          <pc:sldLayoutMkLst>
            <pc:docMk/>
            <pc:sldMasterMk cId="816994635" sldId="2147483737"/>
            <pc:sldLayoutMk cId="863287247" sldId="2147483756"/>
          </pc:sldLayoutMkLst>
        </pc:sldLayoutChg>
        <pc:sldLayoutChg chg="del">
          <pc:chgData name="Brady Byrne" userId="77fe8563-6baf-42aa-b5d6-7e94e6312b1a" providerId="ADAL" clId="{3E6E8AA2-DDD3-4A26-827B-4FC042E88701}" dt="2024-12-04T17:11:25.285" v="4057" actId="47"/>
          <pc:sldLayoutMkLst>
            <pc:docMk/>
            <pc:sldMasterMk cId="816994635" sldId="2147483737"/>
            <pc:sldLayoutMk cId="4176427786" sldId="2147483757"/>
          </pc:sldLayoutMkLst>
        </pc:sldLayoutChg>
        <pc:sldLayoutChg chg="del">
          <pc:chgData name="Brady Byrne" userId="77fe8563-6baf-42aa-b5d6-7e94e6312b1a" providerId="ADAL" clId="{3E6E8AA2-DDD3-4A26-827B-4FC042E88701}" dt="2024-12-04T17:14:21.372" v="4622" actId="47"/>
          <pc:sldLayoutMkLst>
            <pc:docMk/>
            <pc:sldMasterMk cId="816994635" sldId="2147483737"/>
            <pc:sldLayoutMk cId="1339266242" sldId="2147483758"/>
          </pc:sldLayoutMkLst>
        </pc:sldLayoutChg>
        <pc:sldLayoutChg chg="del">
          <pc:chgData name="Brady Byrne" userId="77fe8563-6baf-42aa-b5d6-7e94e6312b1a" providerId="ADAL" clId="{3E6E8AA2-DDD3-4A26-827B-4FC042E88701}" dt="2024-12-04T17:28:30.302" v="5729" actId="2696"/>
          <pc:sldLayoutMkLst>
            <pc:docMk/>
            <pc:sldMasterMk cId="816994635" sldId="2147483737"/>
            <pc:sldLayoutMk cId="124155569" sldId="21474837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F1D12-1161-14C3-7904-D7021C5CA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4DF3AF-2CE1-023B-4D66-574193D56D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59373F-E09B-96EF-DF75-8F0F95F334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368A5-714C-AAD4-AB10-C865D393EB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53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55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B94E1-1E7B-66BB-F9E7-D043540E9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8CE662F-AF8B-5870-9C64-8591C9F6F9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4CFCEF-5B8D-B746-B1BF-92FCDDE5EE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0AF90-B003-7E44-8771-610DF45776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39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6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3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77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7D914-20C1-18AE-0348-AFD52042B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8313C3-86D4-627B-7DA5-70C22E580A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918026-0564-AA62-E0D4-31F3A57D46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57A86-E441-EC36-071A-F6C88F5483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12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84479-A949-9DD8-5D10-29DD07D611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02B112-0F78-B090-6A0F-149CA5CBF1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5663F6-5538-BECC-6006-D7396F8AB4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844CE-5F85-0988-50B5-A2900744E4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81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0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AF6EC-9D03-8218-FE28-EDD10A7D4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4ED1FB-3107-E5AF-353A-1B9A5F059F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F537B4-379A-7316-AECB-8282592A43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8756C-BD03-E0F3-7DB3-D673B16BD5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43138A-E535-4E59-D666-A3A14901B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6703CF-83B1-CB17-312C-D3280CD701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F767E2-EB6D-66D3-1562-E27D87E01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A114D-BE3D-E794-69C9-BF7F3FD789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728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1460DC-1DA7-3587-F097-4934C6470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48CACF-AD25-38EA-F04A-4E182FEA1C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E49C6A-FBEF-0A22-A79F-E7089A564D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C5925-5E12-CDBD-77B0-E63567DA4B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7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6211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40083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5339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57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b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5BA2562-20F9-9DC8-81EB-6ED26B24D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099"/>
            <a:ext cx="12192000" cy="87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25">
            <a:extLst>
              <a:ext uri="{FF2B5EF4-FFF2-40B4-BE49-F238E27FC236}">
                <a16:creationId xmlns:a16="http://schemas.microsoft.com/office/drawing/2014/main" id="{369E878B-C75C-98DC-B694-2C40507C4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75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27">
            <a:extLst>
              <a:ext uri="{FF2B5EF4-FFF2-40B4-BE49-F238E27FC236}">
                <a16:creationId xmlns:a16="http://schemas.microsoft.com/office/drawing/2014/main" id="{DC03A063-67E0-718E-206C-6C807C20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5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 30">
            <a:extLst>
              <a:ext uri="{FF2B5EF4-FFF2-40B4-BE49-F238E27FC236}">
                <a16:creationId xmlns:a16="http://schemas.microsoft.com/office/drawing/2014/main" id="{6D86FEEF-2721-A616-B636-7C6F8B1B5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4AC20A76-77DC-62F7-C0E5-66C03853B3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1478396"/>
            <a:ext cx="3710355" cy="3445297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F99A149-DEF4-9E0F-D0DE-E859DB6CA53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360465" y="1477963"/>
            <a:ext cx="5536135" cy="3446462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066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610C35C-5361-BD30-EB79-01BD72158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2038" y="2992045"/>
            <a:ext cx="6858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26">
            <a:extLst>
              <a:ext uri="{FF2B5EF4-FFF2-40B4-BE49-F238E27FC236}">
                <a16:creationId xmlns:a16="http://schemas.microsoft.com/office/drawing/2014/main" id="{948A7171-32A3-1CAC-DDFD-7C44DDAF0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" y="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47">
            <a:extLst>
              <a:ext uri="{FF2B5EF4-FFF2-40B4-BE49-F238E27FC236}">
                <a16:creationId xmlns:a16="http://schemas.microsoft.com/office/drawing/2014/main" id="{06FD5EAC-FAC4-CDB4-6AB8-809E940F0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88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DA13352-25BC-FD28-A34C-DD204D5BF1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1748" y="246183"/>
            <a:ext cx="9525000" cy="1919521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34108AC-4ED2-99E6-0212-0AC0802C553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1600" y="2274033"/>
            <a:ext cx="9525000" cy="3317875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48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3FFEEC7-A0A7-27CB-3F2D-796281DCD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20">
            <a:extLst>
              <a:ext uri="{FF2B5EF4-FFF2-40B4-BE49-F238E27FC236}">
                <a16:creationId xmlns:a16="http://schemas.microsoft.com/office/drawing/2014/main" id="{2DCCFF86-2471-421E-E5FF-E38943252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21">
            <a:extLst>
              <a:ext uri="{FF2B5EF4-FFF2-40B4-BE49-F238E27FC236}">
                <a16:creationId xmlns:a16="http://schemas.microsoft.com/office/drawing/2014/main" id="{8300B484-623C-071D-E849-138F76141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5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9A6249F-0E28-0ABF-FE63-7ECC0E1062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805" y="344399"/>
            <a:ext cx="9599008" cy="1729547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CC29225-33B5-6D19-F0BA-DE3F864F640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0867" y="2274034"/>
            <a:ext cx="4643438" cy="329863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FB67020D-DF60-17C1-8DEC-EDECF653540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18375" y="2274034"/>
            <a:ext cx="4643438" cy="329863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5812651-A64E-FA0C-7D84-B20BA7C67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00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BE9B1BD7-8F62-244D-062B-D0A716D1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4BAE39C-758E-B299-0906-86DA058B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975" y="345440"/>
            <a:ext cx="9448803" cy="174354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ED21C7D0-0E84-DFA8-FC77-93D7B17FA7E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365250" y="2295525"/>
            <a:ext cx="9448800" cy="36528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4F72DC-A10E-0921-2E94-08CAC9D50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84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181407F-D7F6-56CB-135C-01868BC191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7" y="1088211"/>
            <a:ext cx="4602483" cy="4896019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517585-E867-BB06-B195-272DA0FD4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8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2D9EBD-88FB-A2C3-7EC2-46DD7B53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 22">
            <a:extLst>
              <a:ext uri="{FF2B5EF4-FFF2-40B4-BE49-F238E27FC236}">
                <a16:creationId xmlns:a16="http://schemas.microsoft.com/office/drawing/2014/main" id="{CB417425-9078-B6E8-97F7-BAA1536BA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7F56B38-71B8-A745-8D9C-BBEA278F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9905999" y="4572027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5E5C644-63C0-D8A4-7EF1-1681AFB1F4D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24599" y="1088210"/>
            <a:ext cx="4373564" cy="489489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spcBef>
                <a:spcPts val="0"/>
              </a:spcBef>
              <a:spcAft>
                <a:spcPts val="600"/>
              </a:spcAft>
              <a:buNone/>
              <a:defRPr sz="1600" b="1">
                <a:solidFill>
                  <a:schemeClr val="bg2"/>
                </a:solidFill>
              </a:defRPr>
            </a:lvl2pPr>
            <a:lvl3pPr marL="914400" indent="0">
              <a:spcBef>
                <a:spcPts val="0"/>
              </a:spcBef>
              <a:spcAft>
                <a:spcPts val="600"/>
              </a:spcAft>
              <a:buNone/>
              <a:defRPr sz="1400" b="1">
                <a:solidFill>
                  <a:schemeClr val="bg2"/>
                </a:solidFill>
              </a:defRPr>
            </a:lvl3pPr>
            <a:lvl4pPr marL="13716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4pPr>
            <a:lvl5pPr marL="18288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8841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25273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799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2639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2504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787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9373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399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99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3" r:id="rId14"/>
    <p:sldLayoutId id="2147483755" r:id="rId15"/>
    <p:sldLayoutId id="2147483760" r:id="rId16"/>
    <p:sldLayoutId id="214748376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11/j.1360-0443.2008.02246.x" TargetMode="External"/><Relationship Id="rId13" Type="http://schemas.openxmlformats.org/officeDocument/2006/relationships/hyperlink" Target="https://pubmed.ncbi.nlm.nih.gov/28771096/" TargetMode="External"/><Relationship Id="rId18" Type="http://schemas.openxmlformats.org/officeDocument/2006/relationships/hyperlink" Target="https://pubmed.ncbi.nlm.nih.gov/20621421/" TargetMode="External"/><Relationship Id="rId3" Type="http://schemas.openxmlformats.org/officeDocument/2006/relationships/hyperlink" Target="https://criminal.findlaw.com/criminal-charges/marijuana-legalization-and-decriminalization-overview.html" TargetMode="External"/><Relationship Id="rId7" Type="http://schemas.openxmlformats.org/officeDocument/2006/relationships/hyperlink" Target="https://scholar.google.com/scholar_lookup?journal=Dev%20Psychopathol&amp;title=Trajectories%20of%20marijuana%20use%20from%20adolescence%20to%20young%20adulthood:%20predictors%20and%20outcomes&amp;author=M%20Windle&amp;author=M%20Wiesner&amp;volume=16&amp;issue=4&amp;publication_year=2004&amp;pages=1007-1027&amp;pmid=15704825&amp;doi=10.1017/s0954579404040118&amp;" TargetMode="External"/><Relationship Id="rId12" Type="http://schemas.openxmlformats.org/officeDocument/2006/relationships/hyperlink" Target="https://pmc.ncbi.nlm.nih.gov/articles/PMC5797512/" TargetMode="External"/><Relationship Id="rId17" Type="http://schemas.openxmlformats.org/officeDocument/2006/relationships/hyperlink" Target="https://pmc.ncbi.nlm.nih.gov/articles/PMC2933185/" TargetMode="External"/><Relationship Id="rId2" Type="http://schemas.openxmlformats.org/officeDocument/2006/relationships/notesSlide" Target="../notesSlides/notesSlide11.xml"/><Relationship Id="rId16" Type="http://schemas.openxmlformats.org/officeDocument/2006/relationships/hyperlink" Target="https://doi.org/10.1016/j.addbeh.2010.06.012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pubmed.ncbi.nlm.nih.gov/15704825/" TargetMode="External"/><Relationship Id="rId11" Type="http://schemas.openxmlformats.org/officeDocument/2006/relationships/hyperlink" Target="https://doi.org/10.1080/08897077.2017.1363121" TargetMode="External"/><Relationship Id="rId5" Type="http://schemas.openxmlformats.org/officeDocument/2006/relationships/hyperlink" Target="https://doi.org/10.1017/s0954579404040118" TargetMode="External"/><Relationship Id="rId15" Type="http://schemas.openxmlformats.org/officeDocument/2006/relationships/hyperlink" Target="https://scholar.google.com/scholar_lookup?title=Treatment%20Episode%20Data%20Set%20(TEDS):%202005%E2%80%932015.%20National%20Admissions%20to%20Substance%20Abuse%20Treatment%20Services.%20BHSIS%20Series%20S-91,%20HHS%20Publication%20No.%20(SMA)%2017%E2%80%935037&amp;publication_year=2017&amp;" TargetMode="External"/><Relationship Id="rId10" Type="http://schemas.openxmlformats.org/officeDocument/2006/relationships/hyperlink" Target="https://scholar.google.com/scholar_lookup?journal=Addiction&amp;title=Adolescent%20cannabis%20users%20at%2024%20years:%20trajectories%20to%20regular%20weekly%20use%20and%20dependence%20in%20young%20adulthood&amp;author=W%20Swift&amp;author=C%20Coffey&amp;author=JB%20Carlin&amp;author=L%20Degenhardt&amp;author=GC%20Patton&amp;volume=103&amp;issue=8&amp;publication_year=2008&amp;pages=1361-1370&amp;pmid=18855826&amp;doi=10.1111/j.1360-0443.2008.02246.x&amp;" TargetMode="External"/><Relationship Id="rId19" Type="http://schemas.openxmlformats.org/officeDocument/2006/relationships/hyperlink" Target="https://scholar.google.com/scholar_lookup?journal=Addict%20Behav&amp;title=Longitudinal%20study%20of%20cognition%20among%20adolescent%20marijuana%20users%20over%20three%20weeks%20of%20abstinence&amp;author=KL%20Hanson&amp;author=JL%20Winward&amp;author=AD%20Schweinsburg&amp;author=KL%20Medina&amp;author=SA%20Brown&amp;volume=35&amp;issue=11&amp;publication_year=2010&amp;pages=970-976&amp;pmid=20621421&amp;doi=10.1016/j.addbeh.2010.06.012&amp;" TargetMode="External"/><Relationship Id="rId4" Type="http://schemas.openxmlformats.org/officeDocument/2006/relationships/hyperlink" Target="https://scholar.google.com/scholar_lookup?title=Key%20substance%20use%20and%20mental%20health%20indicators%20in%20the%20United%20States:%20Results%20from%20the%202016%20National%20Survey%20on%20Drug%20Use%20and%20Health%20(HHS%20Publication%20No.%20SMA%2017%E2%80%935044,%20NSDUH%20Series%20H-52)&amp;publication_year=2018&amp;" TargetMode="External"/><Relationship Id="rId9" Type="http://schemas.openxmlformats.org/officeDocument/2006/relationships/hyperlink" Target="https://pubmed.ncbi.nlm.nih.gov/18855826/" TargetMode="External"/><Relationship Id="rId14" Type="http://schemas.openxmlformats.org/officeDocument/2006/relationships/hyperlink" Target="https://scholar.google.com/scholar_lookup?journal=Subst%20Abus&amp;title=Trajectories%20of%20cannabis%20use%20beginning%20in%20adolescence%20associated%20with%20symptoms%20of%20posttraumatic%20stress%20disorder%20in%20the%20mid-thirties&amp;author=JY%20Lee&amp;author=JS%20Brook&amp;author=SJ%20Finch&amp;author=DW%20Brook&amp;volume=39&amp;issue=1&amp;publication_year=2018&amp;pages=39-45&amp;pmid=28771096&amp;doi=10.1080/08897077.2017.1363121&amp;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mc.ncbi.nlm.nih.gov/articles/PMC4724860/" TargetMode="External"/><Relationship Id="rId13" Type="http://schemas.openxmlformats.org/officeDocument/2006/relationships/hyperlink" Target="https://scholar.google.com/scholar_lookup?journal=Addiction&amp;title=Cannabis%20use%20and%20cognitive%20function:%208-year%20trajectory%20in%20a%20young%20adult%20cohort&amp;author=RJ%20Tait&amp;author=A%20Mackinnon&amp;author=H%20Christensen&amp;volume=106&amp;issue=12&amp;publication_year=2011&amp;pages=2195-2203&amp;pmid=21749524&amp;doi=10.1111/j.1360-0443.2011.03574.x&amp;" TargetMode="External"/><Relationship Id="rId18" Type="http://schemas.openxmlformats.org/officeDocument/2006/relationships/hyperlink" Target="https://doi.org/10.1192/bjp.bp.110.077479" TargetMode="External"/><Relationship Id="rId26" Type="http://schemas.openxmlformats.org/officeDocument/2006/relationships/hyperlink" Target="https://pubmed.ncbi.nlm.nih.gov/12633916/" TargetMode="External"/><Relationship Id="rId3" Type="http://schemas.openxmlformats.org/officeDocument/2006/relationships/hyperlink" Target="https://doi.org/10.1016/j.pbb.2009.04.001" TargetMode="External"/><Relationship Id="rId21" Type="http://schemas.openxmlformats.org/officeDocument/2006/relationships/hyperlink" Target="https://doi.org/10.1037/a0026269" TargetMode="External"/><Relationship Id="rId7" Type="http://schemas.openxmlformats.org/officeDocument/2006/relationships/hyperlink" Target="https://doi.org/10.1177/0269881115622241" TargetMode="External"/><Relationship Id="rId12" Type="http://schemas.openxmlformats.org/officeDocument/2006/relationships/hyperlink" Target="https://pubmed.ncbi.nlm.nih.gov/21749524/" TargetMode="External"/><Relationship Id="rId17" Type="http://schemas.openxmlformats.org/officeDocument/2006/relationships/hyperlink" Target="https://scholar.google.com/scholar_lookup?journal=J%20Subst%20Abuse%20Treat&amp;title=Stress-related%20factors%20in%20cannabis%20use%20and%20misuse:%20implications%20for%20prevention%20and%20treatment&amp;author=SM%20Hyman&amp;author=R%20Sinha&amp;volume=36&amp;issue=4&amp;publication_year=2009&amp;pages=400-413&amp;pmid=19004601&amp;doi=10.1016/j.jsat.2008.08.005&amp;" TargetMode="External"/><Relationship Id="rId25" Type="http://schemas.openxmlformats.org/officeDocument/2006/relationships/hyperlink" Target="https://doi.org/10.1016/S0376-8716(02)00334-4" TargetMode="External"/><Relationship Id="rId2" Type="http://schemas.openxmlformats.org/officeDocument/2006/relationships/notesSlide" Target="../notesSlides/notesSlide12.xml"/><Relationship Id="rId16" Type="http://schemas.openxmlformats.org/officeDocument/2006/relationships/hyperlink" Target="https://pubmed.ncbi.nlm.nih.gov/19004601/" TargetMode="External"/><Relationship Id="rId20" Type="http://schemas.openxmlformats.org/officeDocument/2006/relationships/hyperlink" Target="https://scholar.google.com/scholar_lookup?journal=British%20Journal%20of%20Psychiatry&amp;title=Cannabis%20use%20before%20age%2015%20and%20subsequent%20executive%20functioning&amp;author=MA%20Fontes&amp;author=KI%20Bolla&amp;author=PJ%20Cunha&amp;author=PP%20Almeida&amp;author=F%20Jungerman&amp;volume=198&amp;issue=6&amp;publication_year=2011&amp;pages=442-447&amp;pmid=21628706&amp;doi=10.1192/bjp.bp.110.077479&amp;" TargetMode="External"/><Relationship Id="rId29" Type="http://schemas.openxmlformats.org/officeDocument/2006/relationships/hyperlink" Target="https://pmc.ncbi.nlm.nih.gov/articles/PMC6416743/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scholar.google.com/scholar_lookup?journal=Pharmacol%20Biochem%20Behav&amp;title=Functional%20consequences%20of%20marijuana%20use%20in%20adolescents&amp;author=J%20Jacobus&amp;author=S%20Bava&amp;author=M%20Cohen-Zion&amp;author=O%20Mahmood&amp;author=SF%20Tapert&amp;volume=92&amp;issue=4&amp;publication_year=2009&amp;pages=559-565&amp;pmid=19348837&amp;doi=10.1016/j.pbb.2009.04.001&amp;" TargetMode="External"/><Relationship Id="rId11" Type="http://schemas.openxmlformats.org/officeDocument/2006/relationships/hyperlink" Target="https://doi.org/10.1111/j.1360-0443.2011.03574.x" TargetMode="External"/><Relationship Id="rId24" Type="http://schemas.openxmlformats.org/officeDocument/2006/relationships/hyperlink" Target="https://scholar.google.com/scholar_lookup?journal=Psychol%20Addict%20Behav&amp;title=Age%20of%20onset%20of%20marijuana%20use%20and%20executive%20function&amp;author=SA%20Gruber&amp;author=KA%20Sagar&amp;author=MK%20Dahlgren&amp;author=M%20Racine&amp;author=SE%20Lukas&amp;volume=26&amp;issue=3&amp;publication_year=2012&amp;pages=496-506&amp;pmid=22103843&amp;doi=10.1037/a0026269&amp;" TargetMode="External"/><Relationship Id="rId5" Type="http://schemas.openxmlformats.org/officeDocument/2006/relationships/hyperlink" Target="https://pubmed.ncbi.nlm.nih.gov/19348837/" TargetMode="External"/><Relationship Id="rId15" Type="http://schemas.openxmlformats.org/officeDocument/2006/relationships/hyperlink" Target="https://pmc.ncbi.nlm.nih.gov/articles/PMC2696937/" TargetMode="External"/><Relationship Id="rId23" Type="http://schemas.openxmlformats.org/officeDocument/2006/relationships/hyperlink" Target="https://pubmed.ncbi.nlm.nih.gov/22103843/" TargetMode="External"/><Relationship Id="rId28" Type="http://schemas.openxmlformats.org/officeDocument/2006/relationships/hyperlink" Target="https://doi.org/10.1016/j.pharmthera.2018.10.006" TargetMode="External"/><Relationship Id="rId10" Type="http://schemas.openxmlformats.org/officeDocument/2006/relationships/hyperlink" Target="https://scholar.google.com/scholar_lookup?journal=Journal%20of%20psychopharmacology%20(Oxford,%20England)&amp;title=Are%20IQ%20and%20educational%20outcomes%20in%20teenagers%20related%20to%20their%20cannabis%20use?%20A%20prospective%20cohort%20study&amp;author=C%20Mokrysz&amp;author=R%20Landy&amp;author=SH%20Gage&amp;author=MR%20Munaf%C3%B2&amp;author=JP%20Roiser&amp;volume=30&amp;issue=2&amp;publication_year=2016&amp;pages=159-168&amp;pmid=26739345&amp;doi=10.1177/0269881115622241&amp;" TargetMode="External"/><Relationship Id="rId19" Type="http://schemas.openxmlformats.org/officeDocument/2006/relationships/hyperlink" Target="https://pubmed.ncbi.nlm.nih.gov/21628706/" TargetMode="External"/><Relationship Id="rId31" Type="http://schemas.openxmlformats.org/officeDocument/2006/relationships/hyperlink" Target="https://scholar.google.com/scholar_lookup?journal=Pharmacology%20&amp;%20Therapeutics&amp;title=The%20neuropsychopharmacology%20of%20cannabis:%20A%20review%20of%20human%20imaging%20studies&amp;author=MAP%20Bloomfield&amp;author=C%20Hindocha&amp;author=SF%20Green&amp;author=MB%20Wall&amp;author=R%20Lees&amp;volume=195&amp;publication_year=2019&amp;pages=132-161&amp;pmid=30347211&amp;doi=10.1016/j.pharmthera.2018.10.006&amp;" TargetMode="External"/><Relationship Id="rId4" Type="http://schemas.openxmlformats.org/officeDocument/2006/relationships/hyperlink" Target="https://pmc.ncbi.nlm.nih.gov/articles/PMC2697065/" TargetMode="External"/><Relationship Id="rId9" Type="http://schemas.openxmlformats.org/officeDocument/2006/relationships/hyperlink" Target="https://pubmed.ncbi.nlm.nih.gov/26739345/" TargetMode="External"/><Relationship Id="rId14" Type="http://schemas.openxmlformats.org/officeDocument/2006/relationships/hyperlink" Target="https://doi.org/10.1016/j.jsat.2008.08.005" TargetMode="External"/><Relationship Id="rId22" Type="http://schemas.openxmlformats.org/officeDocument/2006/relationships/hyperlink" Target="https://pmc.ncbi.nlm.nih.gov/articles/PMC3345171/" TargetMode="External"/><Relationship Id="rId27" Type="http://schemas.openxmlformats.org/officeDocument/2006/relationships/hyperlink" Target="https://scholar.google.com/scholar_lookup?journal=Drug%20and%20Alcohol%20Dependence&amp;title=Early-onset%20cannabis%20use%20and%20cognitive%20deficits:%20what%20is%20the%20nature%20of%20the%20association?&amp;author=HG%20Pope&amp;author=AJ%20Gruber&amp;author=JI%20Hudson&amp;author=G%20Cohane&amp;author=MA%20Huestis&amp;volume=69&amp;issue=3&amp;publication_year=2003&amp;pages=303-310&amp;pmid=12633916&amp;doi=10.1016/S0376-8716(02)00334-4&amp;" TargetMode="External"/><Relationship Id="rId30" Type="http://schemas.openxmlformats.org/officeDocument/2006/relationships/hyperlink" Target="https://pubmed.ncbi.nlm.nih.gov/30347211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mc.ncbi.nlm.nih.gov/articles/PMC7588219/#R3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pmc.ncbi.nlm.nih.gov/articles/PMC7588219/#R90" TargetMode="External"/><Relationship Id="rId4" Type="http://schemas.openxmlformats.org/officeDocument/2006/relationships/hyperlink" Target="https://pmc.ncbi.nlm.nih.gov/articles/PMC7588219/#R10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mc.ncbi.nlm.nih.gov/articles/PMC7588219/#R6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s://pmc.ncbi.nlm.nih.gov/articles/PMC7588219/#R89" TargetMode="External"/><Relationship Id="rId4" Type="http://schemas.openxmlformats.org/officeDocument/2006/relationships/hyperlink" Target="https://pmc.ncbi.nlm.nih.gov/articles/PMC7588219/#R99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mc.ncbi.nlm.nih.gov/articles/PMC7588219/#R101" TargetMode="External"/><Relationship Id="rId3" Type="http://schemas.openxmlformats.org/officeDocument/2006/relationships/hyperlink" Target="https://pmc.ncbi.nlm.nih.gov/articles/PMC7588219/#R25" TargetMode="External"/><Relationship Id="rId7" Type="http://schemas.openxmlformats.org/officeDocument/2006/relationships/hyperlink" Target="https://pmc.ncbi.nlm.nih.gov/articles/PMC7588219/#R7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mc.ncbi.nlm.nih.gov/articles/PMC7588219/#R42" TargetMode="External"/><Relationship Id="rId5" Type="http://schemas.openxmlformats.org/officeDocument/2006/relationships/hyperlink" Target="https://pmc.ncbi.nlm.nih.gov/articles/PMC7588219/#R51" TargetMode="External"/><Relationship Id="rId10" Type="http://schemas.openxmlformats.org/officeDocument/2006/relationships/hyperlink" Target="https://pmc.ncbi.nlm.nih.gov/articles/PMC7588219/#R84" TargetMode="External"/><Relationship Id="rId4" Type="http://schemas.openxmlformats.org/officeDocument/2006/relationships/hyperlink" Target="https://pmc.ncbi.nlm.nih.gov/articles/PMC7588219/#R37" TargetMode="External"/><Relationship Id="rId9" Type="http://schemas.openxmlformats.org/officeDocument/2006/relationships/hyperlink" Target="https://pmc.ncbi.nlm.nih.gov/articles/PMC7588219/#R3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mc.ncbi.nlm.nih.gov/articles/PMC7588219/#R4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pmc.ncbi.nlm.nih.gov/articles/PMC7588219/#R5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257" y="124067"/>
            <a:ext cx="10202248" cy="509449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C4046"/>
                </a:solidFill>
              </a:rPr>
              <a:t>Marijuana: Trends &amp; Implications for Treatment</a:t>
            </a:r>
            <a:br>
              <a:rPr lang="en-US" sz="2800" dirty="0">
                <a:solidFill>
                  <a:srgbClr val="0C4046"/>
                </a:solidFill>
              </a:rPr>
            </a:br>
            <a:br>
              <a:rPr lang="en-US" sz="2800" dirty="0">
                <a:solidFill>
                  <a:srgbClr val="0C4046"/>
                </a:solidFill>
              </a:rPr>
            </a:br>
            <a:r>
              <a:rPr lang="en-US" sz="2800" dirty="0">
                <a:solidFill>
                  <a:srgbClr val="0C4046"/>
                </a:solidFill>
              </a:rPr>
              <a:t>						by Brady Byrne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4" descr="A red square with white text">
            <a:extLst>
              <a:ext uri="{FF2B5EF4-FFF2-40B4-BE49-F238E27FC236}">
                <a16:creationId xmlns:a16="http://schemas.microsoft.com/office/drawing/2014/main" id="{4954A7B8-88A9-1CCF-FC07-5EF33C153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973" y="1004426"/>
            <a:ext cx="5442408" cy="3265446"/>
          </a:xfrm>
          <a:prstGeom prst="rect">
            <a:avLst/>
          </a:prstGeom>
        </p:spPr>
      </p:pic>
      <p:pic>
        <p:nvPicPr>
          <p:cNvPr id="2050" name="Picture 2" descr="NorthSight Recovery">
            <a:extLst>
              <a:ext uri="{FF2B5EF4-FFF2-40B4-BE49-F238E27FC236}">
                <a16:creationId xmlns:a16="http://schemas.microsoft.com/office/drawing/2014/main" id="{84BE2755-B98F-F020-ED7D-50D3302D2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85704"/>
            <a:ext cx="38100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32B53-5A61-27EE-41B7-3700367A1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15E33A-8F48-8ED4-5418-2EF86F349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Health &amp; Prevention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7783D-CBD4-FAC5-8CE0-4D691AF1C2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The legalization of marijuana has led to changes in public perception, potency, and methods of use.</a:t>
            </a: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While adolescent usage trends have remained stable, young adults are using at increased rates.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Adolescents are the most at-risk group for cognitive impairments and delinquency.</a:t>
            </a:r>
          </a:p>
          <a:p>
            <a:r>
              <a:rPr lang="en-US" dirty="0">
                <a:latin typeface="+mj-lt"/>
              </a:rPr>
              <a:t>It is inconclusive whether negative effects are permanent, or whether marijuana use has a causal relationship with anxiety or mood disorders.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If youth are using to self-medicate for anxiety, either more consistent research into medical marijuana’s use is needed, or alternative treatment must be equally as effective.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Understanding of the problems and its treatment require a multidimensional approach, considering biological, psychological, and social risk and protective factors.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FBC087-1A66-FF8D-ADFC-B0DE6CFC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370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EC8120-03A6-79A1-60C1-65C1DD28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77C69B31-5B05-25CF-5D6B-0D953CF57002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377225" y="2262432"/>
            <a:ext cx="9448800" cy="4250127"/>
          </a:xfrm>
        </p:spPr>
        <p:txBody>
          <a:bodyPr>
            <a:normAutofit fontScale="25000" lnSpcReduction="20000"/>
          </a:bodyPr>
          <a:lstStyle/>
          <a:p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Findlaw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. (2019). Marijuana Legalization and Decriminalization Overview Retrieved from 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3"/>
              </a:rPr>
              <a:t>https://criminal.findlaw.com/criminal-charges/marijuana-legalization-and-decriminalization-overview.html</a:t>
            </a:r>
            <a:endParaRPr lang="en-US" sz="4000" b="0" i="0" u="sng" dirty="0">
              <a:solidFill>
                <a:srgbClr val="005EA2"/>
              </a:solidFill>
              <a:effectLst/>
              <a:latin typeface="+mj-lt"/>
            </a:endParaRPr>
          </a:p>
          <a:p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WHO. (2019). The health and social effects of nonmedical cannabis use. In.</a:t>
            </a:r>
          </a:p>
          <a:p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SAMHSA. (2018). Key substance use and mental health indicators in the United States: Results from the 2016 National Survey on Drug Use and Health (HHS Publication No. SMA 17–5044, NSDUH Series H-52) Retrieved from Rockville, MD: 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4"/>
              </a:rPr>
              <a:t>Google Scholar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4000" dirty="0"/>
              <a:t>Substance Abuse and Mental Health Services Administration. (2024). Key substance use and mental health indicators in the United States: Results from the 2023 National Survey on Drug Use and Health (HHS Publication No. PEP24-07-021, NSDUH Series H-59). Center for Behavioral Health Statistics and Quality, Substance Abuse and Mental Health Services Administration. https://www.samhsa.gov/data/report/2023-nsduh-annual-national-repor</a:t>
            </a:r>
            <a:endParaRPr lang="en-US" sz="4000" b="0" i="0" dirty="0">
              <a:solidFill>
                <a:srgbClr val="1B1B1B"/>
              </a:solidFill>
              <a:effectLst/>
              <a:latin typeface="+mj-lt"/>
            </a:endParaRPr>
          </a:p>
          <a:p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Windle M, &amp; Wiesner M (2004). Trajectories of marijuana use from adolescence to young adulthood: predictors and outcomes. Dev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Psychopathol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, 16(4), 1007–1027. 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5"/>
              </a:rPr>
              <a:t>DOI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6"/>
              </a:rPr>
              <a:t>PubMed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7"/>
              </a:rPr>
              <a:t>Google Scholar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Swift W, Coffey C, Carlin JB, Degenhardt L, &amp; Patton GC (2008). Adolescent cannabis users at 24 years: trajectories to regular weekly use and dependence in young adulthood. Addiction, 103(8), 1361–1370.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: 10.1111/j.1360-0443.2008.02246.x 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8"/>
              </a:rPr>
              <a:t>DOI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9"/>
              </a:rPr>
              <a:t>PubMed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0"/>
              </a:rPr>
              <a:t>Google Scholar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Lee JY, Brook JS, Finch SJ, &amp; Brook DW (2018). Trajectories of cannabis use beginning in adolescence associated with symptoms of posttraumatic stress disorder in the mid-thirties.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Subst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Abus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, 39(1), 39–45.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: 10.1080/08897077.2017.1363121 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1"/>
              </a:rPr>
              <a:t>DOI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2"/>
              </a:rPr>
              <a:t>PMC free article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3"/>
              </a:rPr>
              <a:t>PubMed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4"/>
              </a:rPr>
              <a:t>Google Scholar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Substance Abuse and Mental Health Services Administration (SAMHSA), Center for Behavioral Health Statistics and Quality. (2017). Treatment Episode Data Set (TEDS): 2005–2015. National Admissions to Substance Abuse Treatment Services. BHSIS Series S-91, HHS Publication No. (SMA) 17–5037 Rockville, MD: Substance Abuse and Mental Health Services Administration. 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5"/>
              </a:rPr>
              <a:t>Google Scholar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Hanson KL, Winward JL,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Schweinsburg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 AD, Medina KL, Brown SA, &amp; Tapert SF (2010). Longitudinal study of cognition among adolescent marijuana users over three weeks of abstinence. Addict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Behav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, 35(11), 970–976. </a:t>
            </a:r>
            <a:r>
              <a:rPr lang="en-US" sz="40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: 10.1016/j.addbeh.2010.06.012 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6"/>
              </a:rPr>
              <a:t>DOI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7"/>
              </a:rPr>
              <a:t>PMC free article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8"/>
              </a:rPr>
              <a:t>PubMed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4000" b="0" i="0" u="sng" dirty="0">
                <a:solidFill>
                  <a:srgbClr val="005EA2"/>
                </a:solidFill>
                <a:effectLst/>
                <a:latin typeface="+mj-lt"/>
                <a:hlinkClick r:id="rId19"/>
              </a:rPr>
              <a:t>Google Scholar</a:t>
            </a:r>
            <a:r>
              <a:rPr lang="en-US" sz="40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04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D1F3F3-D341-E36A-3349-5A60B46DD1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7962F6-2760-FD3E-1155-1BD62658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6D6DF6-30CE-6466-8D21-12FD48005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A45813BB-710C-0030-0699-B89DAD8832E2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365250" y="2295524"/>
            <a:ext cx="9448800" cy="4217035"/>
          </a:xfrm>
        </p:spPr>
        <p:txBody>
          <a:bodyPr>
            <a:normAutofit fontScale="55000" lnSpcReduction="20000"/>
          </a:bodyPr>
          <a:lstStyle/>
          <a:p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Dougherty DM, Mathias CW, Dawes MA, Furr RM, Charles NE, Liguori A, … Acheson A (2013). Impulsivity, attention, memory, and decision-making among adolescent marijuana users. Psychopharmacology (Berl), 226(2), 307–319.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10.1007/s00213-012-2908-5 [DOI] [PMC free article] [PubMed] [Google Scholar]</a:t>
            </a:r>
          </a:p>
          <a:p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Jacobus J, Bava S, Cohen-Zion M, Mahmood O, &amp; Tapert SF (2009). Functional consequences of marijuana use in adolescents.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Pharmacol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Biochem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Behav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, 92(4), 559–565.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10.1016/j.pbb.2009.04.001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3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4"/>
              </a:rPr>
              <a:t>PMC free article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5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6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Mokrysz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C, Landy R, Gage SH,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Munafò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MR,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Roiser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JP, &amp; Curran HV (2016). Are IQ and educational outcomes in teenagers related to their cannabis use? A prospective cohort study. Journal of psychopharmacology (Oxford, England), 30(2), 159–168.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10.1177/0269881115622241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7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8"/>
              </a:rPr>
              <a:t>PMC free article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9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0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Tait RJ, Mackinnon A, &amp; Christensen H (2011). Cannabis use and cognitive function: 8-year trajectory in a young adult cohort. Addiction, 106(12), 2195–2203.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10.1111/j.1360-0443.2011.03574.x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1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2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3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Hyman SM, &amp; Sinha R (2009). Stress-related factors in cannabis use and misuse: implications for prevention and treatment. J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Subst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Abuse Treat, 36(4), 400–413.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10.1016/j.jsat.2008.08.005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4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5"/>
              </a:rPr>
              <a:t>PMC free article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6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7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Fontes MA, Bolla KI, Cunha PJ, Almeida PP,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Jungerman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F,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Laranjeira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RR, …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Lacerda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ALT (2011). Cannabis use before age 15 and subsequent executive functioning. British Journal of Psychiatry, 198(6), 442–447.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10.1192/bjp.bp.110.077479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8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19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0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Gruber SA, Sagar KA, Dahlgren MK, Racine M, &amp; Lukas SE (2012). Age of onset of marijuana use and executive function. Psychol Addict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Behav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, 26(3), 496–506.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10.1037/a0026269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1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2"/>
              </a:rPr>
              <a:t>PMC free article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3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4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Pope HG, Gruber AJ, Hudson JI,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Cohane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 G, Huestis MA, &amp;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Yurgelun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-Todd D (2003). Early-onset cannabis use and cognitive deficits: what is the nature of the association? Drug and Alcohol Dependence, 69(3), 303–310.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+mj-lt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: 10.1016/S0376-8716(02)00334-4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5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6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+mj-lt"/>
                <a:hlinkClick r:id="rId27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+mj-lt"/>
              </a:rPr>
              <a:t>]</a:t>
            </a:r>
          </a:p>
          <a:p>
            <a:r>
              <a:rPr lang="en-US" sz="1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Bloomfield MAP,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Hindocha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 C, Green SF, Wall MB, Lees R, Petrilli K, … Freeman TP (2019). The neuropsychopharmacology of cannabis: A review of human imaging studies. Pharmacology &amp; Therapeutics, 195, 132–161. </a:t>
            </a:r>
            <a:r>
              <a:rPr lang="en-US" sz="1800" b="0" i="0" dirty="0" err="1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: 10.1016/j.pharmthera.2018.10.006 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28"/>
              </a:rPr>
              <a:t>DOI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29"/>
              </a:rPr>
              <a:t>PMC free article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30"/>
              </a:rPr>
              <a:t>PubMed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] [</a:t>
            </a:r>
            <a:r>
              <a:rPr lang="en-US" sz="1800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31"/>
              </a:rPr>
              <a:t>Google Scholar</a:t>
            </a:r>
            <a:r>
              <a:rPr lang="en-US" sz="1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]</a:t>
            </a: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sz="1800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711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C71D8FC-E122-CABE-6FCE-615B2C341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1088211"/>
            <a:ext cx="4602483" cy="284370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1F7719-973C-41CB-9EA9-DC7CEC76A07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Brady Byrne </a:t>
            </a:r>
          </a:p>
          <a:p>
            <a:r>
              <a:rPr lang="en-US" dirty="0">
                <a:solidFill>
                  <a:schemeClr val="bg1"/>
                </a:solidFill>
              </a:rPr>
              <a:t>bbyrne@northsightrecovery.com </a:t>
            </a:r>
          </a:p>
          <a:p>
            <a:r>
              <a:rPr lang="en-US" dirty="0">
                <a:solidFill>
                  <a:schemeClr val="bg1"/>
                </a:solidFill>
              </a:rPr>
              <a:t>northsightrecovery.com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80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504103-6319-C1BA-994F-97D3A9F1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478397"/>
            <a:ext cx="3710355" cy="524140"/>
          </a:xfrm>
        </p:spPr>
        <p:txBody>
          <a:bodyPr>
            <a:normAutofit fontScale="9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927D6-AFA7-348E-8C32-400C1E6F321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Usage and Demographic Trends of Marijuana Across the 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Prevalence and Treatment of Cannabis Use Disorder (CUD)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Health Implications According to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Medical Applications: Benefits and Limitations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Effective Modalities for 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Public Health &amp; Prevention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1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Trends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2274033"/>
            <a:ext cx="9525000" cy="3796027"/>
          </a:xfrm>
        </p:spPr>
        <p:txBody>
          <a:bodyPr/>
          <a:lstStyle/>
          <a:p>
            <a:r>
              <a:rPr lang="en-US" dirty="0"/>
              <a:t>Changes in policy and public opinion have affected usage rates across the US and Canada since 1996 (first legalization for medical use in CA)</a:t>
            </a:r>
            <a:r>
              <a:rPr lang="en-US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 (</a:t>
            </a:r>
            <a:r>
              <a:rPr lang="en-US" b="0" i="0" u="sng" dirty="0" err="1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3"/>
              </a:rPr>
              <a:t>Findlaw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3"/>
              </a:rPr>
              <a:t>, 2019</a:t>
            </a:r>
            <a:r>
              <a:rPr lang="en-US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; 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4"/>
              </a:rPr>
              <a:t>WHO, 2019</a:t>
            </a:r>
            <a:r>
              <a:rPr lang="en-US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).</a:t>
            </a: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Trends indicate a relatively stable pattern of use in adolescents (12-17) while rates in young adult use (18-24) have increased since 2002 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(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+mj-lt"/>
                <a:hlinkClick r:id="rId5"/>
              </a:rPr>
              <a:t>SAMHSA, 2018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).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Meanwhile, alcohol, combustible tobacco products, and non-marijuana illicit drug use among U.S. adolescents ages 12–17 years have all decreased since 2002 (</a:t>
            </a:r>
            <a:r>
              <a:rPr lang="en-US" b="0" i="0" u="sng" dirty="0">
                <a:solidFill>
                  <a:srgbClr val="1A4480"/>
                </a:solidFill>
                <a:effectLst/>
                <a:latin typeface="+mj-lt"/>
                <a:hlinkClick r:id="rId5"/>
              </a:rPr>
              <a:t>SAMHSA, 2018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).</a:t>
            </a: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However, the potency and methods of use have changed with legalization, leading to greater health risks, particularly for adolescent-staged use of cannabis.</a:t>
            </a:r>
            <a:endParaRPr lang="en-US" dirty="0">
              <a:latin typeface="+mj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2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F8D0F-AC45-4C43-3A30-06F32ADC5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C955CE-8734-1DEF-9043-D1822C41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Trends (SAMHSA, 2024)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FDBD73C-D4DE-8C7D-6EAA-0EC56EAA1DA7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638827" y="2252986"/>
            <a:ext cx="8914346" cy="3730118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833884-BEA4-095F-101A-FD8379943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4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4DD03-7A62-5B67-D41B-AD5F31DE9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B22FF5-900F-8939-DFA2-54023560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Trends</a:t>
            </a:r>
            <a:br>
              <a:rPr lang="en-US" dirty="0"/>
            </a:br>
            <a:r>
              <a:rPr lang="en-US" dirty="0"/>
              <a:t>(SAMHSA, 2024)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9D302F-4B85-629B-9E6A-4F128C174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AC2835-507E-EC53-14D9-8B5E1CB6C48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599C37-CFAE-A96A-08CB-F81889C34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276" y="874896"/>
            <a:ext cx="5902156" cy="510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24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465791-02C3-85CB-EC2D-AE1D097A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Trajectories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7CC286-7253-B31F-DFE6-802920A9FC6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noProof="1"/>
              <a:t>Studies identify different trajectories for sporadic and chronic use. </a:t>
            </a: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Those who use only sporadically do not show trends of increased psychiatric problems or delinquency.</a:t>
            </a: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Those who use persistently and develop chronic use have been associated with higher likelihood of psychiatric problems and delinquency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 (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+mj-lt"/>
                <a:hlinkClick r:id="rId3"/>
              </a:rPr>
              <a:t>Lee et al., 2018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; 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+mj-lt"/>
                <a:hlinkClick r:id="rId4"/>
              </a:rPr>
              <a:t>Swift et al., 2008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;)</a:t>
            </a:r>
          </a:p>
          <a:p>
            <a:endParaRPr lang="en-US" noProof="1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D75BC5-46CC-A36D-B72E-AE0A832FACB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noProof="1"/>
              <a:t>Preventative measures may therefore focus on youth who are at elevated risk for developing persistent/chronic high cannabis use.</a:t>
            </a:r>
          </a:p>
          <a:p>
            <a:r>
              <a:rPr lang="en-US" noProof="1"/>
              <a:t>Fewer individuals are seeking treatment for CUD due to shifts in public perception regarding its negative outcomes. 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48% decrease in the total number of cannabis-related admissions between 2005 and 2015 (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+mj-lt"/>
                <a:hlinkClick r:id="rId5"/>
              </a:rPr>
              <a:t>SAMHSA, 2017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). 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EF2AD9-EC94-1F3D-3B79-64938E47A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6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B6BEC-A6F9-02FB-F7F7-03A0B5208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90DE87-8994-16F5-0FA4-2273C8544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Implications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88610-2354-D075-E268-D902339F3B2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2274033"/>
            <a:ext cx="9525000" cy="394194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Adolescents who report chronic early use have been associated with impairments to attention, memory, executive functioning, and cognitive processing. 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(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+mj-lt"/>
                <a:hlinkClick r:id="rId3"/>
              </a:rPr>
              <a:t>Dougherty et al., 2013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; 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+mj-lt"/>
                <a:hlinkClick r:id="rId4"/>
              </a:rPr>
              <a:t>Gruber, Sagar, Dahlgren, Racine, &amp; Lukas, 2012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; 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+mj-lt"/>
                <a:hlinkClick r:id="rId5"/>
              </a:rPr>
              <a:t>Jacobus, Bava, Cohen-Zion, Mahmood, &amp; Tapert, 2009</a:t>
            </a:r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).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In studies exploring the effects of abstinence after chronic use, improvements in memory and processing have been demonstrated while attention and inhibition have remained somewhat impaired </a:t>
            </a:r>
            <a:r>
              <a:rPr lang="en-US" dirty="0">
                <a:effectLst/>
                <a:latin typeface="+mj-lt"/>
              </a:rPr>
              <a:t>(</a:t>
            </a:r>
            <a:r>
              <a:rPr lang="en-US" dirty="0">
                <a:effectLst/>
                <a:latin typeface="+mj-lt"/>
                <a:hlinkClick r:id="rId6"/>
              </a:rPr>
              <a:t>Hanson et al., 2010</a:t>
            </a:r>
            <a:r>
              <a:rPr lang="en-US" dirty="0">
                <a:effectLst/>
                <a:latin typeface="+mj-lt"/>
              </a:rPr>
              <a:t>).</a:t>
            </a:r>
          </a:p>
          <a:p>
            <a:r>
              <a:rPr lang="en-US" dirty="0">
                <a:latin typeface="+mj-lt"/>
              </a:rPr>
              <a:t>It is unclear whether cognitive impairments following chronic use are permanent.</a:t>
            </a:r>
          </a:p>
          <a:p>
            <a:r>
              <a:rPr lang="en-US" dirty="0">
                <a:latin typeface="+mj-lt"/>
              </a:rPr>
              <a:t>Longitudinal research indicates that the onset period and length of abstinence result in longer term recovery of cognitive functioning 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(</a:t>
            </a:r>
            <a:r>
              <a:rPr lang="fr-FR" b="0" i="0" u="sng" dirty="0" err="1">
                <a:solidFill>
                  <a:srgbClr val="005EA2"/>
                </a:solidFill>
                <a:effectLst/>
                <a:latin typeface="+mj-lt"/>
                <a:hlinkClick r:id="rId7"/>
              </a:rPr>
              <a:t>Mokrysz</a:t>
            </a:r>
            <a:r>
              <a:rPr lang="fr-FR" b="0" i="0" u="sng" dirty="0">
                <a:solidFill>
                  <a:srgbClr val="005EA2"/>
                </a:solidFill>
                <a:effectLst/>
                <a:latin typeface="+mj-lt"/>
                <a:hlinkClick r:id="rId7"/>
              </a:rPr>
              <a:t> et al., 2016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; </a:t>
            </a:r>
            <a:r>
              <a:rPr lang="fr-FR" b="0" i="0" u="sng" dirty="0">
                <a:solidFill>
                  <a:srgbClr val="005EA2"/>
                </a:solidFill>
                <a:effectLst/>
                <a:latin typeface="+mj-lt"/>
                <a:hlinkClick r:id="rId8"/>
              </a:rPr>
              <a:t>Tait, Mackinnon, &amp; Christensen, 2011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).</a:t>
            </a:r>
          </a:p>
          <a:p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Young </a:t>
            </a:r>
            <a:r>
              <a:rPr lang="fr-FR" b="0" i="0" dirty="0" err="1">
                <a:solidFill>
                  <a:srgbClr val="1B1B1B"/>
                </a:solidFill>
                <a:effectLst/>
                <a:latin typeface="+mj-lt"/>
              </a:rPr>
              <a:t>adults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 do not </a:t>
            </a:r>
            <a:r>
              <a:rPr lang="fr-FR" b="0" i="0" dirty="0" err="1">
                <a:solidFill>
                  <a:srgbClr val="1B1B1B"/>
                </a:solidFill>
                <a:effectLst/>
                <a:latin typeface="+mj-lt"/>
              </a:rPr>
              <a:t>indicate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 the </a:t>
            </a:r>
            <a:r>
              <a:rPr lang="fr-FR" b="0" i="0" dirty="0" err="1">
                <a:solidFill>
                  <a:srgbClr val="1B1B1B"/>
                </a:solidFill>
                <a:effectLst/>
                <a:latin typeface="+mj-lt"/>
              </a:rPr>
              <a:t>same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 </a:t>
            </a:r>
            <a:r>
              <a:rPr lang="fr-FR" b="0" i="0" dirty="0" err="1">
                <a:solidFill>
                  <a:srgbClr val="1B1B1B"/>
                </a:solidFill>
                <a:effectLst/>
                <a:latin typeface="+mj-lt"/>
              </a:rPr>
              <a:t>levels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 of </a:t>
            </a:r>
            <a:r>
              <a:rPr lang="fr-FR" b="0" i="0" dirty="0" err="1">
                <a:solidFill>
                  <a:srgbClr val="1B1B1B"/>
                </a:solidFill>
                <a:effectLst/>
                <a:latin typeface="+mj-lt"/>
              </a:rPr>
              <a:t>risk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 for cognitive </a:t>
            </a:r>
            <a:r>
              <a:rPr lang="fr-FR" b="0" i="0" dirty="0" err="1">
                <a:solidFill>
                  <a:srgbClr val="1B1B1B"/>
                </a:solidFill>
                <a:effectLst/>
                <a:latin typeface="+mj-lt"/>
              </a:rPr>
              <a:t>impairments</a:t>
            </a:r>
            <a:r>
              <a:rPr lang="fr-FR" b="0" i="0" dirty="0">
                <a:solidFill>
                  <a:srgbClr val="1B1B1B"/>
                </a:solidFill>
                <a:effectLst/>
                <a:latin typeface="+mj-lt"/>
              </a:rPr>
              <a:t> </a:t>
            </a:r>
            <a:r>
              <a:rPr lang="da-DK" b="0" i="0" dirty="0">
                <a:solidFill>
                  <a:srgbClr val="1B1B1B"/>
                </a:solidFill>
                <a:effectLst/>
                <a:latin typeface="+mj-lt"/>
              </a:rPr>
              <a:t>(</a:t>
            </a:r>
            <a:r>
              <a:rPr lang="da-DK" b="0" i="0" u="sng" dirty="0">
                <a:solidFill>
                  <a:srgbClr val="005EA2"/>
                </a:solidFill>
                <a:effectLst/>
                <a:latin typeface="+mj-lt"/>
                <a:hlinkClick r:id="rId9"/>
              </a:rPr>
              <a:t>Fontes et al., 2011</a:t>
            </a:r>
            <a:r>
              <a:rPr lang="da-DK" b="0" i="0" dirty="0">
                <a:solidFill>
                  <a:srgbClr val="1B1B1B"/>
                </a:solidFill>
                <a:effectLst/>
                <a:latin typeface="+mj-lt"/>
              </a:rPr>
              <a:t>; </a:t>
            </a:r>
            <a:r>
              <a:rPr lang="da-DK" b="0" i="0" u="sng" dirty="0">
                <a:solidFill>
                  <a:srgbClr val="005EA2"/>
                </a:solidFill>
                <a:effectLst/>
                <a:latin typeface="+mj-lt"/>
                <a:hlinkClick r:id="rId4"/>
              </a:rPr>
              <a:t>Gruber et al., 2012</a:t>
            </a:r>
            <a:r>
              <a:rPr lang="da-DK" b="0" i="0" dirty="0">
                <a:solidFill>
                  <a:srgbClr val="1B1B1B"/>
                </a:solidFill>
                <a:effectLst/>
                <a:latin typeface="+mj-lt"/>
              </a:rPr>
              <a:t>; </a:t>
            </a:r>
            <a:r>
              <a:rPr lang="da-DK" b="0" i="0" u="sng" dirty="0">
                <a:solidFill>
                  <a:srgbClr val="005EA2"/>
                </a:solidFill>
                <a:effectLst/>
                <a:latin typeface="+mj-lt"/>
                <a:hlinkClick r:id="rId10"/>
              </a:rPr>
              <a:t>Pope et al., 2003</a:t>
            </a:r>
            <a:r>
              <a:rPr lang="da-DK" b="0" i="0" dirty="0">
                <a:solidFill>
                  <a:srgbClr val="1B1B1B"/>
                </a:solidFill>
                <a:effectLst/>
                <a:latin typeface="+mj-lt"/>
              </a:rPr>
              <a:t>).</a:t>
            </a:r>
          </a:p>
          <a:p>
            <a:r>
              <a:rPr lang="da-DK" dirty="0">
                <a:solidFill>
                  <a:srgbClr val="1B1B1B"/>
                </a:solidFill>
                <a:latin typeface="+mj-lt"/>
              </a:rPr>
              <a:t>Studies are associative and do not indicate causaility.</a:t>
            </a:r>
            <a:endParaRPr lang="fr-FR" b="0" i="0" dirty="0">
              <a:solidFill>
                <a:srgbClr val="1B1B1B"/>
              </a:solidFill>
              <a:effectLst/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F8E7BF-246D-91CE-139C-71A680B1D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A5F1E-7B35-993C-5123-5A63625CD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C6DAFD-CB4C-65A9-4B40-48B474BD2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Applications: Benefits and Limitations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610FE8-26A5-B3F9-FB39-759E555E076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Many adolescents report using cannabis to self-medicate for anxiety and depression </a:t>
            </a:r>
            <a:r>
              <a:rPr lang="en-US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(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3"/>
              </a:rPr>
              <a:t>Hyman &amp; Sinha, 2009</a:t>
            </a:r>
            <a:r>
              <a:rPr lang="en-US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). 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When applied in clinical studies, low-doses have shown to reduce anxiety in adults while high doses may increase anxiety levels </a:t>
            </a:r>
            <a:r>
              <a:rPr lang="en-US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(</a:t>
            </a:r>
            <a:r>
              <a:rPr lang="en-US" b="0" i="0" u="sng" dirty="0">
                <a:solidFill>
                  <a:srgbClr val="005EA2"/>
                </a:solidFill>
                <a:effectLst/>
                <a:latin typeface="Cambria" panose="02040503050406030204" pitchFamily="18" charset="0"/>
                <a:hlinkClick r:id="rId4"/>
              </a:rPr>
              <a:t>Bloomfield et al., 2019</a:t>
            </a:r>
            <a:r>
              <a:rPr lang="en-US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).</a:t>
            </a: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Medical marijuana practices are not standardized across states, therefore effectiveness is difficult to track with consistency.</a:t>
            </a:r>
            <a:endParaRPr lang="en-US" b="0" i="0" dirty="0">
              <a:solidFill>
                <a:srgbClr val="1B1B1B"/>
              </a:solidFill>
              <a:effectLst/>
              <a:latin typeface="+mj-lt"/>
            </a:endParaRP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Some studies show strong associations between cannabis use while others show none. Results are inconclusive and further longitudinal data is needed. 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Age of onset, potency, and consistency of use are clear factors for potential negative or positive outcomes.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51FBC5-F10E-1D0B-D48A-094209516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2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D271C4-E2A1-D4BA-B669-DD0DEF533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F79F32-A2DC-FCF0-C171-209DC8557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Modalities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D5E57-0A3D-885F-1F4C-1A77F00E2FD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noProof="1"/>
              <a:t>Biopsychosocial model of treatment</a:t>
            </a:r>
          </a:p>
          <a:p>
            <a:pPr lvl="1"/>
            <a:r>
              <a:rPr lang="en-US" noProof="1"/>
              <a:t>Biological considerations for anxiety and depressive disorders</a:t>
            </a:r>
          </a:p>
          <a:p>
            <a:pPr lvl="1"/>
            <a:r>
              <a:rPr lang="en-US" noProof="1"/>
              <a:t>Psychological treatment modalities</a:t>
            </a:r>
          </a:p>
          <a:p>
            <a:pPr lvl="1"/>
            <a:r>
              <a:rPr lang="en-US" noProof="1"/>
              <a:t>Social Determinates of Health (SDOH) to consider</a:t>
            </a:r>
          </a:p>
          <a:p>
            <a:r>
              <a:rPr lang="en-US" noProof="1"/>
              <a:t>Treatment of SUD and co-occurring</a:t>
            </a:r>
          </a:p>
          <a:p>
            <a:pPr lvl="1"/>
            <a:r>
              <a:rPr lang="en-US" noProof="1"/>
              <a:t>Addiction invovlves categorical behaviors of avoidance, impulsivity, and health compromise.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3B96C9-B709-324F-BA68-935D8B981A6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B1B1B"/>
                </a:solidFill>
                <a:latin typeface="+mj-lt"/>
              </a:rPr>
              <a:t>Effectiveness of therapeutic interventions for anxiety and depression</a:t>
            </a:r>
          </a:p>
          <a:p>
            <a:r>
              <a:rPr lang="en-US" b="0" i="0" dirty="0">
                <a:solidFill>
                  <a:srgbClr val="1B1B1B"/>
                </a:solidFill>
                <a:effectLst/>
                <a:latin typeface="+mj-lt"/>
              </a:rPr>
              <a:t>Multidimensional approach to treatment</a:t>
            </a:r>
          </a:p>
          <a:p>
            <a:r>
              <a:rPr lang="en-US" dirty="0">
                <a:solidFill>
                  <a:srgbClr val="1B1B1B"/>
                </a:solidFill>
                <a:latin typeface="+mj-lt"/>
              </a:rPr>
              <a:t>Importance of community and continuing care</a:t>
            </a:r>
            <a:endParaRPr lang="en-US" b="0" i="0" dirty="0">
              <a:solidFill>
                <a:srgbClr val="1B1B1B"/>
              </a:solidFill>
              <a:effectLst/>
              <a:latin typeface="+mj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01760B-1EF2-FF15-BBE2-C5860E6A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0716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D7C3E5-1734-4636-9EC5-AEB06BF1FB2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5453AF4-4FB0-4B39-9296-55DED383E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238</TotalTime>
  <Words>1838</Words>
  <Application>Microsoft Office PowerPoint</Application>
  <PresentationFormat>Widescreen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Century Schoolbook</vt:lpstr>
      <vt:lpstr>Wingdings 2</vt:lpstr>
      <vt:lpstr>View</vt:lpstr>
      <vt:lpstr>Marijuana: Trends &amp; Implications for Treatment        by Brady Byrne</vt:lpstr>
      <vt:lpstr>Overview</vt:lpstr>
      <vt:lpstr>Usage Trends </vt:lpstr>
      <vt:lpstr>Usage Trends (SAMHSA, 2024)</vt:lpstr>
      <vt:lpstr>Usage Trends (SAMHSA, 2024)</vt:lpstr>
      <vt:lpstr>Usage Trajectories</vt:lpstr>
      <vt:lpstr>Health Implications</vt:lpstr>
      <vt:lpstr>Medical Applications: Benefits and Limitations</vt:lpstr>
      <vt:lpstr>Treatment Modalities</vt:lpstr>
      <vt:lpstr>Public Health &amp; Prevention</vt:lpstr>
      <vt:lpstr>References</vt:lpstr>
      <vt:lpstr>References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Brady Byrne</dc:creator>
  <cp:lastModifiedBy>Brady Byrne</cp:lastModifiedBy>
  <cp:revision>1</cp:revision>
  <dcterms:created xsi:type="dcterms:W3CDTF">2024-12-04T15:59:47Z</dcterms:created>
  <dcterms:modified xsi:type="dcterms:W3CDTF">2024-12-04T19:57:52Z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